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6"/>
  </p:notesMasterIdLst>
  <p:sldIdLst>
    <p:sldId id="256" r:id="rId2"/>
    <p:sldId id="315" r:id="rId3"/>
    <p:sldId id="257" r:id="rId4"/>
    <p:sldId id="298" r:id="rId5"/>
    <p:sldId id="300" r:id="rId6"/>
    <p:sldId id="301" r:id="rId7"/>
    <p:sldId id="313" r:id="rId8"/>
    <p:sldId id="317" r:id="rId9"/>
    <p:sldId id="258" r:id="rId10"/>
    <p:sldId id="316" r:id="rId11"/>
    <p:sldId id="278" r:id="rId12"/>
    <p:sldId id="308" r:id="rId13"/>
    <p:sldId id="309" r:id="rId14"/>
    <p:sldId id="310" r:id="rId15"/>
    <p:sldId id="311" r:id="rId16"/>
    <p:sldId id="314" r:id="rId17"/>
    <p:sldId id="288" r:id="rId18"/>
    <p:sldId id="289" r:id="rId19"/>
    <p:sldId id="261" r:id="rId20"/>
    <p:sldId id="262" r:id="rId21"/>
    <p:sldId id="265" r:id="rId22"/>
    <p:sldId id="267" r:id="rId23"/>
    <p:sldId id="294" r:id="rId24"/>
    <p:sldId id="263" r:id="rId25"/>
    <p:sldId id="295" r:id="rId26"/>
    <p:sldId id="296" r:id="rId27"/>
    <p:sldId id="297" r:id="rId28"/>
    <p:sldId id="266" r:id="rId29"/>
    <p:sldId id="282" r:id="rId30"/>
    <p:sldId id="268" r:id="rId31"/>
    <p:sldId id="264" r:id="rId32"/>
    <p:sldId id="269" r:id="rId33"/>
    <p:sldId id="320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F1D"/>
    <a:srgbClr val="74AC00"/>
    <a:srgbClr val="2E6C34"/>
    <a:srgbClr val="2372B5"/>
    <a:srgbClr val="8EDECD"/>
    <a:srgbClr val="CB122C"/>
    <a:srgbClr val="3A8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918078-FADE-49DC-9006-DFB00C92CCC4}" v="138" dt="2024-12-05T20:33:43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66" d="100"/>
          <a:sy n="66" d="100"/>
        </p:scale>
        <p:origin x="175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on,Brittany Marie" userId="c8daa600-2033-4f7e-ae08-d8f390b8b37e" providerId="ADAL" clId="{B2918078-FADE-49DC-9006-DFB00C92CCC4}"/>
    <pc:docChg chg="undo custSel addSld delSld modSld sldOrd">
      <pc:chgData name="Mason,Brittany Marie" userId="c8daa600-2033-4f7e-ae08-d8f390b8b37e" providerId="ADAL" clId="{B2918078-FADE-49DC-9006-DFB00C92CCC4}" dt="2024-12-05T20:44:17.566" v="4211" actId="1076"/>
      <pc:docMkLst>
        <pc:docMk/>
      </pc:docMkLst>
      <pc:sldChg chg="addSp modSp mod modNotesTx">
        <pc:chgData name="Mason,Brittany Marie" userId="c8daa600-2033-4f7e-ae08-d8f390b8b37e" providerId="ADAL" clId="{B2918078-FADE-49DC-9006-DFB00C92CCC4}" dt="2024-12-05T20:37:01.709" v="4208" actId="1076"/>
        <pc:sldMkLst>
          <pc:docMk/>
          <pc:sldMk cId="1322962137" sldId="256"/>
        </pc:sldMkLst>
        <pc:spChg chg="mod">
          <ac:chgData name="Mason,Brittany Marie" userId="c8daa600-2033-4f7e-ae08-d8f390b8b37e" providerId="ADAL" clId="{B2918078-FADE-49DC-9006-DFB00C92CCC4}" dt="2024-12-05T20:36:41.485" v="4204" actId="1076"/>
          <ac:spMkLst>
            <pc:docMk/>
            <pc:sldMk cId="1322962137" sldId="256"/>
            <ac:spMk id="2" creationId="{CF9BB1F2-6840-284B-E8CE-B6FC9358243C}"/>
          </ac:spMkLst>
        </pc:spChg>
        <pc:spChg chg="mod">
          <ac:chgData name="Mason,Brittany Marie" userId="c8daa600-2033-4f7e-ae08-d8f390b8b37e" providerId="ADAL" clId="{B2918078-FADE-49DC-9006-DFB00C92CCC4}" dt="2024-12-05T20:37:01.709" v="4208" actId="1076"/>
          <ac:spMkLst>
            <pc:docMk/>
            <pc:sldMk cId="1322962137" sldId="256"/>
            <ac:spMk id="3" creationId="{4F93C466-9C6B-89DC-76F7-AD5FBD397FBA}"/>
          </ac:spMkLst>
        </pc:spChg>
        <pc:picChg chg="add mod">
          <ac:chgData name="Mason,Brittany Marie" userId="c8daa600-2033-4f7e-ae08-d8f390b8b37e" providerId="ADAL" clId="{B2918078-FADE-49DC-9006-DFB00C92CCC4}" dt="2024-12-05T20:36:56.797" v="4207" actId="1076"/>
          <ac:picMkLst>
            <pc:docMk/>
            <pc:sldMk cId="1322962137" sldId="256"/>
            <ac:picMk id="5" creationId="{A11C9B7A-E1D4-A98D-87B4-773C65A854BB}"/>
          </ac:picMkLst>
        </pc:picChg>
        <pc:picChg chg="mod">
          <ac:chgData name="Mason,Brittany Marie" userId="c8daa600-2033-4f7e-ae08-d8f390b8b37e" providerId="ADAL" clId="{B2918078-FADE-49DC-9006-DFB00C92CCC4}" dt="2024-12-05T20:36:54.137" v="4206" actId="14100"/>
          <ac:picMkLst>
            <pc:docMk/>
            <pc:sldMk cId="1322962137" sldId="256"/>
            <ac:picMk id="10" creationId="{7C0A4A47-5C18-B6A6-1C89-B90972F8119A}"/>
          </ac:picMkLst>
        </pc:picChg>
      </pc:sldChg>
      <pc:sldChg chg="addSp delSp modSp mod ord">
        <pc:chgData name="Mason,Brittany Marie" userId="c8daa600-2033-4f7e-ae08-d8f390b8b37e" providerId="ADAL" clId="{B2918078-FADE-49DC-9006-DFB00C92CCC4}" dt="2024-12-05T19:54:52.914" v="2631" actId="1076"/>
        <pc:sldMkLst>
          <pc:docMk/>
          <pc:sldMk cId="2190038069" sldId="258"/>
        </pc:sldMkLst>
        <pc:spChg chg="del mod">
          <ac:chgData name="Mason,Brittany Marie" userId="c8daa600-2033-4f7e-ae08-d8f390b8b37e" providerId="ADAL" clId="{B2918078-FADE-49DC-9006-DFB00C92CCC4}" dt="2024-12-05T19:54:24.772" v="2623" actId="478"/>
          <ac:spMkLst>
            <pc:docMk/>
            <pc:sldMk cId="2190038069" sldId="258"/>
            <ac:spMk id="2" creationId="{33C7C257-A0ED-8F2A-1DA3-BF833F0725E4}"/>
          </ac:spMkLst>
        </pc:spChg>
        <pc:spChg chg="mod">
          <ac:chgData name="Mason,Brittany Marie" userId="c8daa600-2033-4f7e-ae08-d8f390b8b37e" providerId="ADAL" clId="{B2918078-FADE-49DC-9006-DFB00C92CCC4}" dt="2024-12-05T19:54:52.914" v="2631" actId="1076"/>
          <ac:spMkLst>
            <pc:docMk/>
            <pc:sldMk cId="2190038069" sldId="258"/>
            <ac:spMk id="3" creationId="{FA275369-102B-8022-E811-4C714089CBCE}"/>
          </ac:spMkLst>
        </pc:spChg>
        <pc:spChg chg="add del mod">
          <ac:chgData name="Mason,Brittany Marie" userId="c8daa600-2033-4f7e-ae08-d8f390b8b37e" providerId="ADAL" clId="{B2918078-FADE-49DC-9006-DFB00C92CCC4}" dt="2024-12-05T19:54:26.073" v="2624" actId="478"/>
          <ac:spMkLst>
            <pc:docMk/>
            <pc:sldMk cId="2190038069" sldId="258"/>
            <ac:spMk id="5" creationId="{DB3FADE1-5F66-2E60-2641-6C3DC67BBA4E}"/>
          </ac:spMkLst>
        </pc:spChg>
        <pc:picChg chg="mod">
          <ac:chgData name="Mason,Brittany Marie" userId="c8daa600-2033-4f7e-ae08-d8f390b8b37e" providerId="ADAL" clId="{B2918078-FADE-49DC-9006-DFB00C92CCC4}" dt="2024-12-05T19:42:41.057" v="2441" actId="1076"/>
          <ac:picMkLst>
            <pc:docMk/>
            <pc:sldMk cId="2190038069" sldId="258"/>
            <ac:picMk id="7" creationId="{04D91D1D-69C3-BFD3-E3F4-A3BF1FC00ED9}"/>
          </ac:picMkLst>
        </pc:picChg>
        <pc:picChg chg="mod">
          <ac:chgData name="Mason,Brittany Marie" userId="c8daa600-2033-4f7e-ae08-d8f390b8b37e" providerId="ADAL" clId="{B2918078-FADE-49DC-9006-DFB00C92CCC4}" dt="2024-12-05T19:54:41.305" v="2629" actId="1076"/>
          <ac:picMkLst>
            <pc:docMk/>
            <pc:sldMk cId="2190038069" sldId="258"/>
            <ac:picMk id="8" creationId="{D6BB100E-7CA8-A1D4-FEC5-027801D9CB8C}"/>
          </ac:picMkLst>
        </pc:picChg>
      </pc:sldChg>
      <pc:sldChg chg="del">
        <pc:chgData name="Mason,Brittany Marie" userId="c8daa600-2033-4f7e-ae08-d8f390b8b37e" providerId="ADAL" clId="{B2918078-FADE-49DC-9006-DFB00C92CCC4}" dt="2024-12-03T19:32:38.090" v="314" actId="47"/>
        <pc:sldMkLst>
          <pc:docMk/>
          <pc:sldMk cId="3158484356" sldId="259"/>
        </pc:sldMkLst>
      </pc:sldChg>
      <pc:sldChg chg="del">
        <pc:chgData name="Mason,Brittany Marie" userId="c8daa600-2033-4f7e-ae08-d8f390b8b37e" providerId="ADAL" clId="{B2918078-FADE-49DC-9006-DFB00C92CCC4}" dt="2024-12-03T19:32:34.445" v="312" actId="47"/>
        <pc:sldMkLst>
          <pc:docMk/>
          <pc:sldMk cId="3636776201" sldId="260"/>
        </pc:sldMkLst>
      </pc:sldChg>
      <pc:sldChg chg="modSp mod">
        <pc:chgData name="Mason,Brittany Marie" userId="c8daa600-2033-4f7e-ae08-d8f390b8b37e" providerId="ADAL" clId="{B2918078-FADE-49DC-9006-DFB00C92CCC4}" dt="2024-12-03T19:56:51.543" v="1221" actId="207"/>
        <pc:sldMkLst>
          <pc:docMk/>
          <pc:sldMk cId="2582330528" sldId="264"/>
        </pc:sldMkLst>
        <pc:spChg chg="mod">
          <ac:chgData name="Mason,Brittany Marie" userId="c8daa600-2033-4f7e-ae08-d8f390b8b37e" providerId="ADAL" clId="{B2918078-FADE-49DC-9006-DFB00C92CCC4}" dt="2024-12-03T19:56:51.543" v="1221" actId="207"/>
          <ac:spMkLst>
            <pc:docMk/>
            <pc:sldMk cId="2582330528" sldId="264"/>
            <ac:spMk id="10" creationId="{A8583E74-4E91-6B31-2268-5349193DE246}"/>
          </ac:spMkLst>
        </pc:spChg>
        <pc:spChg chg="mod">
          <ac:chgData name="Mason,Brittany Marie" userId="c8daa600-2033-4f7e-ae08-d8f390b8b37e" providerId="ADAL" clId="{B2918078-FADE-49DC-9006-DFB00C92CCC4}" dt="2024-12-03T19:56:47.446" v="1219" actId="207"/>
          <ac:spMkLst>
            <pc:docMk/>
            <pc:sldMk cId="2582330528" sldId="264"/>
            <ac:spMk id="11" creationId="{1927DE8D-EE16-5450-2C67-FB605ACE7E00}"/>
          </ac:spMkLst>
        </pc:spChg>
      </pc:sldChg>
      <pc:sldChg chg="addSp delSp modSp mod modNotesTx">
        <pc:chgData name="Mason,Brittany Marie" userId="c8daa600-2033-4f7e-ae08-d8f390b8b37e" providerId="ADAL" clId="{B2918078-FADE-49DC-9006-DFB00C92CCC4}" dt="2024-12-05T20:05:45.636" v="2958" actId="20577"/>
        <pc:sldMkLst>
          <pc:docMk/>
          <pc:sldMk cId="305462394" sldId="278"/>
        </pc:sldMkLst>
        <pc:spChg chg="del mod">
          <ac:chgData name="Mason,Brittany Marie" userId="c8daa600-2033-4f7e-ae08-d8f390b8b37e" providerId="ADAL" clId="{B2918078-FADE-49DC-9006-DFB00C92CCC4}" dt="2024-12-05T19:39:59.483" v="2249" actId="21"/>
          <ac:spMkLst>
            <pc:docMk/>
            <pc:sldMk cId="305462394" sldId="278"/>
            <ac:spMk id="2" creationId="{95E83F79-615C-9AA6-0E0A-3F8672DADAD8}"/>
          </ac:spMkLst>
        </pc:spChg>
        <pc:spChg chg="mod">
          <ac:chgData name="Mason,Brittany Marie" userId="c8daa600-2033-4f7e-ae08-d8f390b8b37e" providerId="ADAL" clId="{B2918078-FADE-49DC-9006-DFB00C92CCC4}" dt="2024-12-05T19:38:07.950" v="2118" actId="27636"/>
          <ac:spMkLst>
            <pc:docMk/>
            <pc:sldMk cId="305462394" sldId="278"/>
            <ac:spMk id="3" creationId="{4FD85CDE-BC78-5300-486A-F2F49A3E4EC9}"/>
          </ac:spMkLst>
        </pc:spChg>
        <pc:spChg chg="add del mod">
          <ac:chgData name="Mason,Brittany Marie" userId="c8daa600-2033-4f7e-ae08-d8f390b8b37e" providerId="ADAL" clId="{B2918078-FADE-49DC-9006-DFB00C92CCC4}" dt="2024-12-03T19:38:22.224" v="414" actId="478"/>
          <ac:spMkLst>
            <pc:docMk/>
            <pc:sldMk cId="305462394" sldId="278"/>
            <ac:spMk id="7" creationId="{39E55015-043F-4DE8-1E12-BF573C1C42E9}"/>
          </ac:spMkLst>
        </pc:spChg>
        <pc:spChg chg="add del mod">
          <ac:chgData name="Mason,Brittany Marie" userId="c8daa600-2033-4f7e-ae08-d8f390b8b37e" providerId="ADAL" clId="{B2918078-FADE-49DC-9006-DFB00C92CCC4}" dt="2024-12-05T20:05:12.383" v="2956" actId="1076"/>
          <ac:spMkLst>
            <pc:docMk/>
            <pc:sldMk cId="305462394" sldId="278"/>
            <ac:spMk id="8" creationId="{9A3E762C-9767-B2BA-983C-D43DCDAD8879}"/>
          </ac:spMkLst>
        </pc:spChg>
        <pc:spChg chg="add mod">
          <ac:chgData name="Mason,Brittany Marie" userId="c8daa600-2033-4f7e-ae08-d8f390b8b37e" providerId="ADAL" clId="{B2918078-FADE-49DC-9006-DFB00C92CCC4}" dt="2024-12-05T20:03:44.138" v="2871"/>
          <ac:spMkLst>
            <pc:docMk/>
            <pc:sldMk cId="305462394" sldId="278"/>
            <ac:spMk id="9" creationId="{1AF2E791-9D8C-0E2D-C84D-4FB786C5719B}"/>
          </ac:spMkLst>
        </pc:spChg>
        <pc:spChg chg="del mod">
          <ac:chgData name="Mason,Brittany Marie" userId="c8daa600-2033-4f7e-ae08-d8f390b8b37e" providerId="ADAL" clId="{B2918078-FADE-49DC-9006-DFB00C92CCC4}" dt="2024-12-03T19:38:13.187" v="411" actId="21"/>
          <ac:spMkLst>
            <pc:docMk/>
            <pc:sldMk cId="305462394" sldId="278"/>
            <ac:spMk id="9" creationId="{452DAA6C-7B12-A72A-6F1A-2FD1A0C815EB}"/>
          </ac:spMkLst>
        </pc:spChg>
        <pc:spChg chg="del">
          <ac:chgData name="Mason,Brittany Marie" userId="c8daa600-2033-4f7e-ae08-d8f390b8b37e" providerId="ADAL" clId="{B2918078-FADE-49DC-9006-DFB00C92CCC4}" dt="2024-12-03T19:38:03.317" v="409" actId="478"/>
          <ac:spMkLst>
            <pc:docMk/>
            <pc:sldMk cId="305462394" sldId="278"/>
            <ac:spMk id="12" creationId="{92695D73-AC89-98B5-8263-A3B8D2DB64BA}"/>
          </ac:spMkLst>
        </pc:spChg>
        <pc:grpChg chg="add del mod">
          <ac:chgData name="Mason,Brittany Marie" userId="c8daa600-2033-4f7e-ae08-d8f390b8b37e" providerId="ADAL" clId="{B2918078-FADE-49DC-9006-DFB00C92CCC4}" dt="2024-12-05T20:05:00.195" v="2952" actId="1076"/>
          <ac:grpSpMkLst>
            <pc:docMk/>
            <pc:sldMk cId="305462394" sldId="278"/>
            <ac:grpSpMk id="10" creationId="{AAB2C849-74EB-53A8-A6B9-87608932F394}"/>
          </ac:grpSpMkLst>
        </pc:grpChg>
        <pc:picChg chg="add mod">
          <ac:chgData name="Mason,Brittany Marie" userId="c8daa600-2033-4f7e-ae08-d8f390b8b37e" providerId="ADAL" clId="{B2918078-FADE-49DC-9006-DFB00C92CCC4}" dt="2024-12-05T20:05:01.339" v="2953" actId="1076"/>
          <ac:picMkLst>
            <pc:docMk/>
            <pc:sldMk cId="305462394" sldId="278"/>
            <ac:picMk id="6" creationId="{4760EE9C-7990-67A8-8727-9A9BBF5B5EF1}"/>
          </ac:picMkLst>
        </pc:picChg>
        <pc:picChg chg="del">
          <ac:chgData name="Mason,Brittany Marie" userId="c8daa600-2033-4f7e-ae08-d8f390b8b37e" providerId="ADAL" clId="{B2918078-FADE-49DC-9006-DFB00C92CCC4}" dt="2024-12-03T19:38:01.269" v="408" actId="478"/>
          <ac:picMkLst>
            <pc:docMk/>
            <pc:sldMk cId="305462394" sldId="278"/>
            <ac:picMk id="11" creationId="{3210F3EF-576D-3631-16FC-8C8706671BB5}"/>
          </ac:picMkLst>
        </pc:picChg>
      </pc:sldChg>
      <pc:sldChg chg="addSp delSp modSp mod">
        <pc:chgData name="Mason,Brittany Marie" userId="c8daa600-2033-4f7e-ae08-d8f390b8b37e" providerId="ADAL" clId="{B2918078-FADE-49DC-9006-DFB00C92CCC4}" dt="2024-12-03T20:07:44.058" v="1229" actId="21"/>
        <pc:sldMkLst>
          <pc:docMk/>
          <pc:sldMk cId="1795581306" sldId="288"/>
        </pc:sldMkLst>
        <pc:picChg chg="add del mod ord">
          <ac:chgData name="Mason,Brittany Marie" userId="c8daa600-2033-4f7e-ae08-d8f390b8b37e" providerId="ADAL" clId="{B2918078-FADE-49DC-9006-DFB00C92CCC4}" dt="2024-12-03T20:07:44.058" v="1229" actId="21"/>
          <ac:picMkLst>
            <pc:docMk/>
            <pc:sldMk cId="1795581306" sldId="288"/>
            <ac:picMk id="4" creationId="{D1E465F3-8FEB-0E09-E4B3-46E38BC00727}"/>
          </ac:picMkLst>
        </pc:picChg>
      </pc:sldChg>
      <pc:sldChg chg="addSp delSp modSp mod modNotesTx">
        <pc:chgData name="Mason,Brittany Marie" userId="c8daa600-2033-4f7e-ae08-d8f390b8b37e" providerId="ADAL" clId="{B2918078-FADE-49DC-9006-DFB00C92CCC4}" dt="2024-12-05T20:05:53.637" v="2959" actId="20577"/>
        <pc:sldMkLst>
          <pc:docMk/>
          <pc:sldMk cId="1252365762" sldId="289"/>
        </pc:sldMkLst>
        <pc:picChg chg="del">
          <ac:chgData name="Mason,Brittany Marie" userId="c8daa600-2033-4f7e-ae08-d8f390b8b37e" providerId="ADAL" clId="{B2918078-FADE-49DC-9006-DFB00C92CCC4}" dt="2024-12-05T19:04:29.682" v="1376" actId="478"/>
          <ac:picMkLst>
            <pc:docMk/>
            <pc:sldMk cId="1252365762" sldId="289"/>
            <ac:picMk id="3" creationId="{C6C381C6-A76F-F549-840F-83BF31EC6EEB}"/>
          </ac:picMkLst>
        </pc:picChg>
        <pc:picChg chg="add mod">
          <ac:chgData name="Mason,Brittany Marie" userId="c8daa600-2033-4f7e-ae08-d8f390b8b37e" providerId="ADAL" clId="{B2918078-FADE-49DC-9006-DFB00C92CCC4}" dt="2024-12-05T19:04:59.105" v="1382" actId="1076"/>
          <ac:picMkLst>
            <pc:docMk/>
            <pc:sldMk cId="1252365762" sldId="289"/>
            <ac:picMk id="4" creationId="{07594077-7208-089D-8E1B-87317EBE553F}"/>
          </ac:picMkLst>
        </pc:picChg>
      </pc:sldChg>
      <pc:sldChg chg="addSp delSp modSp del mod modNotesTx">
        <pc:chgData name="Mason,Brittany Marie" userId="c8daa600-2033-4f7e-ae08-d8f390b8b37e" providerId="ADAL" clId="{B2918078-FADE-49DC-9006-DFB00C92CCC4}" dt="2024-12-05T20:34:12.829" v="4145" actId="47"/>
        <pc:sldMkLst>
          <pc:docMk/>
          <pc:sldMk cId="382180051" sldId="292"/>
        </pc:sldMkLst>
        <pc:spChg chg="add del mod">
          <ac:chgData name="Mason,Brittany Marie" userId="c8daa600-2033-4f7e-ae08-d8f390b8b37e" providerId="ADAL" clId="{B2918078-FADE-49DC-9006-DFB00C92CCC4}" dt="2024-12-03T19:54:53.775" v="1196" actId="478"/>
          <ac:spMkLst>
            <pc:docMk/>
            <pc:sldMk cId="382180051" sldId="292"/>
            <ac:spMk id="2" creationId="{86CCA2FF-CFE4-C9B3-C294-B89C0E2BEFCE}"/>
          </ac:spMkLst>
        </pc:spChg>
        <pc:spChg chg="del mod">
          <ac:chgData name="Mason,Brittany Marie" userId="c8daa600-2033-4f7e-ae08-d8f390b8b37e" providerId="ADAL" clId="{B2918078-FADE-49DC-9006-DFB00C92CCC4}" dt="2024-12-03T19:54:08.391" v="1188" actId="478"/>
          <ac:spMkLst>
            <pc:docMk/>
            <pc:sldMk cId="382180051" sldId="292"/>
            <ac:spMk id="3" creationId="{BE0DE919-8687-717E-1691-7F7979844DFF}"/>
          </ac:spMkLst>
        </pc:spChg>
        <pc:spChg chg="add mod">
          <ac:chgData name="Mason,Brittany Marie" userId="c8daa600-2033-4f7e-ae08-d8f390b8b37e" providerId="ADAL" clId="{B2918078-FADE-49DC-9006-DFB00C92CCC4}" dt="2024-12-03T19:55:05.388" v="1200" actId="1076"/>
          <ac:spMkLst>
            <pc:docMk/>
            <pc:sldMk cId="382180051" sldId="292"/>
            <ac:spMk id="4" creationId="{0625B62C-EC5E-8286-0DCC-71C2FAD84951}"/>
          </ac:spMkLst>
        </pc:spChg>
        <pc:spChg chg="mod">
          <ac:chgData name="Mason,Brittany Marie" userId="c8daa600-2033-4f7e-ae08-d8f390b8b37e" providerId="ADAL" clId="{B2918078-FADE-49DC-9006-DFB00C92CCC4}" dt="2024-12-03T19:56:01.447" v="1216" actId="20577"/>
          <ac:spMkLst>
            <pc:docMk/>
            <pc:sldMk cId="382180051" sldId="292"/>
            <ac:spMk id="5" creationId="{F9E70A52-81AE-0D54-2E49-94FE2211E984}"/>
          </ac:spMkLst>
        </pc:spChg>
        <pc:spChg chg="add del mod">
          <ac:chgData name="Mason,Brittany Marie" userId="c8daa600-2033-4f7e-ae08-d8f390b8b37e" providerId="ADAL" clId="{B2918078-FADE-49DC-9006-DFB00C92CCC4}" dt="2024-12-03T19:54:57.892" v="1197" actId="478"/>
          <ac:spMkLst>
            <pc:docMk/>
            <pc:sldMk cId="382180051" sldId="292"/>
            <ac:spMk id="9" creationId="{0638EC06-DE6C-7A68-2A52-B6C730AF0CB9}"/>
          </ac:spMkLst>
        </pc:spChg>
        <pc:spChg chg="mod">
          <ac:chgData name="Mason,Brittany Marie" userId="c8daa600-2033-4f7e-ae08-d8f390b8b37e" providerId="ADAL" clId="{B2918078-FADE-49DC-9006-DFB00C92CCC4}" dt="2024-12-03T19:56:06.738" v="1218" actId="14100"/>
          <ac:spMkLst>
            <pc:docMk/>
            <pc:sldMk cId="382180051" sldId="292"/>
            <ac:spMk id="32" creationId="{0A3B2339-E92B-4009-A9EE-F7162775921C}"/>
          </ac:spMkLst>
        </pc:spChg>
        <pc:spChg chg="mod">
          <ac:chgData name="Mason,Brittany Marie" userId="c8daa600-2033-4f7e-ae08-d8f390b8b37e" providerId="ADAL" clId="{B2918078-FADE-49DC-9006-DFB00C92CCC4}" dt="2024-12-03T20:18:21.633" v="1245" actId="1076"/>
          <ac:spMkLst>
            <pc:docMk/>
            <pc:sldMk cId="382180051" sldId="292"/>
            <ac:spMk id="34" creationId="{1D764107-6E97-87B1-D152-7E2B23A35D57}"/>
          </ac:spMkLst>
        </pc:spChg>
        <pc:spChg chg="del">
          <ac:chgData name="Mason,Brittany Marie" userId="c8daa600-2033-4f7e-ae08-d8f390b8b37e" providerId="ADAL" clId="{B2918078-FADE-49DC-9006-DFB00C92CCC4}" dt="2024-12-03T19:51:15.159" v="874" actId="478"/>
          <ac:spMkLst>
            <pc:docMk/>
            <pc:sldMk cId="382180051" sldId="292"/>
            <ac:spMk id="36" creationId="{51626A30-8E92-36DF-DCA0-DA704DE88CB7}"/>
          </ac:spMkLst>
        </pc:spChg>
        <pc:spChg chg="del">
          <ac:chgData name="Mason,Brittany Marie" userId="c8daa600-2033-4f7e-ae08-d8f390b8b37e" providerId="ADAL" clId="{B2918078-FADE-49DC-9006-DFB00C92CCC4}" dt="2024-12-03T19:53:23.927" v="1179" actId="478"/>
          <ac:spMkLst>
            <pc:docMk/>
            <pc:sldMk cId="382180051" sldId="292"/>
            <ac:spMk id="39" creationId="{6CED0DAA-D5AC-5D61-DCFA-5479C5FA29CA}"/>
          </ac:spMkLst>
        </pc:spChg>
        <pc:spChg chg="mod">
          <ac:chgData name="Mason,Brittany Marie" userId="c8daa600-2033-4f7e-ae08-d8f390b8b37e" providerId="ADAL" clId="{B2918078-FADE-49DC-9006-DFB00C92CCC4}" dt="2024-12-03T19:55:55.892" v="1214" actId="14100"/>
          <ac:spMkLst>
            <pc:docMk/>
            <pc:sldMk cId="382180051" sldId="292"/>
            <ac:spMk id="66" creationId="{0DCB9075-C09D-EBF0-E3DA-7B3D14AEFE52}"/>
          </ac:spMkLst>
        </pc:spChg>
        <pc:spChg chg="mod">
          <ac:chgData name="Mason,Brittany Marie" userId="c8daa600-2033-4f7e-ae08-d8f390b8b37e" providerId="ADAL" clId="{B2918078-FADE-49DC-9006-DFB00C92CCC4}" dt="2024-12-03T19:55:49.925" v="1212" actId="14100"/>
          <ac:spMkLst>
            <pc:docMk/>
            <pc:sldMk cId="382180051" sldId="292"/>
            <ac:spMk id="67" creationId="{290B3114-3347-7266-7EED-695EEBA92ECC}"/>
          </ac:spMkLst>
        </pc:spChg>
        <pc:spChg chg="mod">
          <ac:chgData name="Mason,Brittany Marie" userId="c8daa600-2033-4f7e-ae08-d8f390b8b37e" providerId="ADAL" clId="{B2918078-FADE-49DC-9006-DFB00C92CCC4}" dt="2024-12-03T19:55:52.756" v="1213" actId="14100"/>
          <ac:spMkLst>
            <pc:docMk/>
            <pc:sldMk cId="382180051" sldId="292"/>
            <ac:spMk id="68" creationId="{B32266AD-168C-B9A5-5D1E-32ABF9D615C8}"/>
          </ac:spMkLst>
        </pc:spChg>
        <pc:grpChg chg="mod">
          <ac:chgData name="Mason,Brittany Marie" userId="c8daa600-2033-4f7e-ae08-d8f390b8b37e" providerId="ADAL" clId="{B2918078-FADE-49DC-9006-DFB00C92CCC4}" dt="2024-12-03T19:53:40.081" v="1182" actId="1076"/>
          <ac:grpSpMkLst>
            <pc:docMk/>
            <pc:sldMk cId="382180051" sldId="292"/>
            <ac:grpSpMk id="48" creationId="{4D032C64-A439-D1E5-7F98-2B09BA15AFF8}"/>
          </ac:grpSpMkLst>
        </pc:grpChg>
        <pc:picChg chg="add mod">
          <ac:chgData name="Mason,Brittany Marie" userId="c8daa600-2033-4f7e-ae08-d8f390b8b37e" providerId="ADAL" clId="{B2918078-FADE-49DC-9006-DFB00C92CCC4}" dt="2024-12-03T19:55:35.630" v="1211" actId="1076"/>
          <ac:picMkLst>
            <pc:docMk/>
            <pc:sldMk cId="382180051" sldId="292"/>
            <ac:picMk id="6" creationId="{63DC286F-7E6A-31FF-5883-C305479F3053}"/>
          </ac:picMkLst>
        </pc:picChg>
        <pc:picChg chg="add mod">
          <ac:chgData name="Mason,Brittany Marie" userId="c8daa600-2033-4f7e-ae08-d8f390b8b37e" providerId="ADAL" clId="{B2918078-FADE-49DC-9006-DFB00C92CCC4}" dt="2024-12-03T19:55:31.870" v="1209" actId="1076"/>
          <ac:picMkLst>
            <pc:docMk/>
            <pc:sldMk cId="382180051" sldId="292"/>
            <ac:picMk id="7" creationId="{C9558DD1-89AF-B9BB-FCDA-AAE6405C8BCF}"/>
          </ac:picMkLst>
        </pc:picChg>
        <pc:picChg chg="del mod">
          <ac:chgData name="Mason,Brittany Marie" userId="c8daa600-2033-4f7e-ae08-d8f390b8b37e" providerId="ADAL" clId="{B2918078-FADE-49DC-9006-DFB00C92CCC4}" dt="2024-12-03T19:54:32.570" v="1190" actId="478"/>
          <ac:picMkLst>
            <pc:docMk/>
            <pc:sldMk cId="382180051" sldId="292"/>
            <ac:picMk id="8" creationId="{595E535F-45DD-AE1B-2D18-03F624F88836}"/>
          </ac:picMkLst>
        </pc:picChg>
        <pc:picChg chg="add mod">
          <ac:chgData name="Mason,Brittany Marie" userId="c8daa600-2033-4f7e-ae08-d8f390b8b37e" providerId="ADAL" clId="{B2918078-FADE-49DC-9006-DFB00C92CCC4}" dt="2024-12-03T19:55:34.068" v="1210" actId="1076"/>
          <ac:picMkLst>
            <pc:docMk/>
            <pc:sldMk cId="382180051" sldId="292"/>
            <ac:picMk id="10" creationId="{6304B5D2-1396-7349-A524-26FC9C1BBC48}"/>
          </ac:picMkLst>
        </pc:picChg>
        <pc:picChg chg="mod">
          <ac:chgData name="Mason,Brittany Marie" userId="c8daa600-2033-4f7e-ae08-d8f390b8b37e" providerId="ADAL" clId="{B2918078-FADE-49DC-9006-DFB00C92CCC4}" dt="2024-12-03T19:53:29.894" v="1180" actId="1076"/>
          <ac:picMkLst>
            <pc:docMk/>
            <pc:sldMk cId="382180051" sldId="292"/>
            <ac:picMk id="38" creationId="{0FE994B0-CE4D-67CB-A2B2-5D1E875294F4}"/>
          </ac:picMkLst>
        </pc:picChg>
        <pc:picChg chg="mod">
          <ac:chgData name="Mason,Brittany Marie" userId="c8daa600-2033-4f7e-ae08-d8f390b8b37e" providerId="ADAL" clId="{B2918078-FADE-49DC-9006-DFB00C92CCC4}" dt="2024-12-03T19:53:49.927" v="1185" actId="1076"/>
          <ac:picMkLst>
            <pc:docMk/>
            <pc:sldMk cId="382180051" sldId="292"/>
            <ac:picMk id="41" creationId="{2DB5AE50-D9F2-97BF-68AA-CD3BEAD5E813}"/>
          </ac:picMkLst>
        </pc:picChg>
      </pc:sldChg>
      <pc:sldChg chg="del">
        <pc:chgData name="Mason,Brittany Marie" userId="c8daa600-2033-4f7e-ae08-d8f390b8b37e" providerId="ADAL" clId="{B2918078-FADE-49DC-9006-DFB00C92CCC4}" dt="2024-12-03T19:47:35.641" v="636" actId="47"/>
        <pc:sldMkLst>
          <pc:docMk/>
          <pc:sldMk cId="4243098407" sldId="304"/>
        </pc:sldMkLst>
      </pc:sldChg>
      <pc:sldChg chg="del">
        <pc:chgData name="Mason,Brittany Marie" userId="c8daa600-2033-4f7e-ae08-d8f390b8b37e" providerId="ADAL" clId="{B2918078-FADE-49DC-9006-DFB00C92CCC4}" dt="2024-12-03T19:32:33.541" v="311" actId="47"/>
        <pc:sldMkLst>
          <pc:docMk/>
          <pc:sldMk cId="2206490760" sldId="305"/>
        </pc:sldMkLst>
      </pc:sldChg>
      <pc:sldChg chg="del">
        <pc:chgData name="Mason,Brittany Marie" userId="c8daa600-2033-4f7e-ae08-d8f390b8b37e" providerId="ADAL" clId="{B2918078-FADE-49DC-9006-DFB00C92CCC4}" dt="2024-12-03T19:32:28.039" v="310" actId="47"/>
        <pc:sldMkLst>
          <pc:docMk/>
          <pc:sldMk cId="2294898593" sldId="306"/>
        </pc:sldMkLst>
      </pc:sldChg>
      <pc:sldChg chg="del">
        <pc:chgData name="Mason,Brittany Marie" userId="c8daa600-2033-4f7e-ae08-d8f390b8b37e" providerId="ADAL" clId="{B2918078-FADE-49DC-9006-DFB00C92CCC4}" dt="2024-12-03T19:32:36.133" v="313" actId="47"/>
        <pc:sldMkLst>
          <pc:docMk/>
          <pc:sldMk cId="3345712646" sldId="307"/>
        </pc:sldMkLst>
      </pc:sldChg>
      <pc:sldChg chg="addSp delSp modSp new mod">
        <pc:chgData name="Mason,Brittany Marie" userId="c8daa600-2033-4f7e-ae08-d8f390b8b37e" providerId="ADAL" clId="{B2918078-FADE-49DC-9006-DFB00C92CCC4}" dt="2024-12-03T19:42:48.308" v="569" actId="1076"/>
        <pc:sldMkLst>
          <pc:docMk/>
          <pc:sldMk cId="2186490951" sldId="308"/>
        </pc:sldMkLst>
        <pc:spChg chg="mod">
          <ac:chgData name="Mason,Brittany Marie" userId="c8daa600-2033-4f7e-ae08-d8f390b8b37e" providerId="ADAL" clId="{B2918078-FADE-49DC-9006-DFB00C92CCC4}" dt="2024-12-03T19:42:48.308" v="569" actId="1076"/>
          <ac:spMkLst>
            <pc:docMk/>
            <pc:sldMk cId="2186490951" sldId="308"/>
            <ac:spMk id="2" creationId="{56D2E1A7-7D61-5987-5FED-1ABB2E72C98D}"/>
          </ac:spMkLst>
        </pc:spChg>
        <pc:spChg chg="del">
          <ac:chgData name="Mason,Brittany Marie" userId="c8daa600-2033-4f7e-ae08-d8f390b8b37e" providerId="ADAL" clId="{B2918078-FADE-49DC-9006-DFB00C92CCC4}" dt="2024-12-03T19:23:39.410" v="73" actId="478"/>
          <ac:spMkLst>
            <pc:docMk/>
            <pc:sldMk cId="2186490951" sldId="308"/>
            <ac:spMk id="3" creationId="{0089160B-F36A-C959-04BF-E9455C9F7A65}"/>
          </ac:spMkLst>
        </pc:spChg>
        <pc:spChg chg="add mod">
          <ac:chgData name="Mason,Brittany Marie" userId="c8daa600-2033-4f7e-ae08-d8f390b8b37e" providerId="ADAL" clId="{B2918078-FADE-49DC-9006-DFB00C92CCC4}" dt="2024-12-03T19:30:50.273" v="302" actId="14100"/>
          <ac:spMkLst>
            <pc:docMk/>
            <pc:sldMk cId="2186490951" sldId="308"/>
            <ac:spMk id="5" creationId="{643FC858-2B96-9CBB-DB8F-83970CE4BF5D}"/>
          </ac:spMkLst>
        </pc:spChg>
        <pc:spChg chg="add mod">
          <ac:chgData name="Mason,Brittany Marie" userId="c8daa600-2033-4f7e-ae08-d8f390b8b37e" providerId="ADAL" clId="{B2918078-FADE-49DC-9006-DFB00C92CCC4}" dt="2024-12-03T19:24:49.373" v="125" actId="1076"/>
          <ac:spMkLst>
            <pc:docMk/>
            <pc:sldMk cId="2186490951" sldId="308"/>
            <ac:spMk id="6" creationId="{DB866104-9CF5-35A3-11CD-D2CC284B1DA5}"/>
          </ac:spMkLst>
        </pc:spChg>
        <pc:spChg chg="add mod">
          <ac:chgData name="Mason,Brittany Marie" userId="c8daa600-2033-4f7e-ae08-d8f390b8b37e" providerId="ADAL" clId="{B2918078-FADE-49DC-9006-DFB00C92CCC4}" dt="2024-12-03T19:29:30.898" v="224" actId="14100"/>
          <ac:spMkLst>
            <pc:docMk/>
            <pc:sldMk cId="2186490951" sldId="308"/>
            <ac:spMk id="9" creationId="{19F0C4E2-6524-F756-8859-837A24C39C93}"/>
          </ac:spMkLst>
        </pc:spChg>
        <pc:spChg chg="add mod">
          <ac:chgData name="Mason,Brittany Marie" userId="c8daa600-2033-4f7e-ae08-d8f390b8b37e" providerId="ADAL" clId="{B2918078-FADE-49DC-9006-DFB00C92CCC4}" dt="2024-12-03T19:30:46.893" v="301" actId="1076"/>
          <ac:spMkLst>
            <pc:docMk/>
            <pc:sldMk cId="2186490951" sldId="308"/>
            <ac:spMk id="11" creationId="{8077F58A-6097-D51A-CE0D-484619AEF4D0}"/>
          </ac:spMkLst>
        </pc:spChg>
        <pc:spChg chg="add mod">
          <ac:chgData name="Mason,Brittany Marie" userId="c8daa600-2033-4f7e-ae08-d8f390b8b37e" providerId="ADAL" clId="{B2918078-FADE-49DC-9006-DFB00C92CCC4}" dt="2024-12-03T19:30:36.667" v="297" actId="20577"/>
          <ac:spMkLst>
            <pc:docMk/>
            <pc:sldMk cId="2186490951" sldId="308"/>
            <ac:spMk id="14" creationId="{84328093-8D71-D7B0-7106-2B5FD2437A78}"/>
          </ac:spMkLst>
        </pc:spChg>
        <pc:spChg chg="add mod">
          <ac:chgData name="Mason,Brittany Marie" userId="c8daa600-2033-4f7e-ae08-d8f390b8b37e" providerId="ADAL" clId="{B2918078-FADE-49DC-9006-DFB00C92CCC4}" dt="2024-12-03T19:32:13.437" v="309" actId="1076"/>
          <ac:spMkLst>
            <pc:docMk/>
            <pc:sldMk cId="2186490951" sldId="308"/>
            <ac:spMk id="15" creationId="{7A74418F-8F95-AC42-2E83-848DBD2ED665}"/>
          </ac:spMkLst>
        </pc:spChg>
        <pc:spChg chg="add mod">
          <ac:chgData name="Mason,Brittany Marie" userId="c8daa600-2033-4f7e-ae08-d8f390b8b37e" providerId="ADAL" clId="{B2918078-FADE-49DC-9006-DFB00C92CCC4}" dt="2024-12-03T19:32:04.957" v="307"/>
          <ac:spMkLst>
            <pc:docMk/>
            <pc:sldMk cId="2186490951" sldId="308"/>
            <ac:spMk id="17" creationId="{A55FF866-1552-71CC-36A0-258FA40D3E17}"/>
          </ac:spMkLst>
        </pc:spChg>
        <pc:graphicFrameChg chg="add mod">
          <ac:chgData name="Mason,Brittany Marie" userId="c8daa600-2033-4f7e-ae08-d8f390b8b37e" providerId="ADAL" clId="{B2918078-FADE-49DC-9006-DFB00C92CCC4}" dt="2024-12-03T19:32:02.342" v="306"/>
          <ac:graphicFrameMkLst>
            <pc:docMk/>
            <pc:sldMk cId="2186490951" sldId="308"/>
            <ac:graphicFrameMk id="16" creationId="{FF8A88D9-BBFD-AD10-ECA5-B7006D3FBE4F}"/>
          </ac:graphicFrameMkLst>
        </pc:graphicFrameChg>
        <pc:picChg chg="add mod">
          <ac:chgData name="Mason,Brittany Marie" userId="c8daa600-2033-4f7e-ae08-d8f390b8b37e" providerId="ADAL" clId="{B2918078-FADE-49DC-9006-DFB00C92CCC4}" dt="2024-12-03T19:24:51.780" v="126" actId="1076"/>
          <ac:picMkLst>
            <pc:docMk/>
            <pc:sldMk cId="2186490951" sldId="308"/>
            <ac:picMk id="4" creationId="{0DB77C47-1B01-D155-4CB7-8DFF4344726F}"/>
          </ac:picMkLst>
        </pc:picChg>
        <pc:picChg chg="add mod">
          <ac:chgData name="Mason,Brittany Marie" userId="c8daa600-2033-4f7e-ae08-d8f390b8b37e" providerId="ADAL" clId="{B2918078-FADE-49DC-9006-DFB00C92CCC4}" dt="2024-12-03T19:27:43.979" v="209" actId="1076"/>
          <ac:picMkLst>
            <pc:docMk/>
            <pc:sldMk cId="2186490951" sldId="308"/>
            <ac:picMk id="7" creationId="{F5912A43-D2B5-932F-FFFD-172BF9B75AF5}"/>
          </ac:picMkLst>
        </pc:picChg>
        <pc:picChg chg="add mod">
          <ac:chgData name="Mason,Brittany Marie" userId="c8daa600-2033-4f7e-ae08-d8f390b8b37e" providerId="ADAL" clId="{B2918078-FADE-49DC-9006-DFB00C92CCC4}" dt="2024-12-03T19:27:43.979" v="209" actId="1076"/>
          <ac:picMkLst>
            <pc:docMk/>
            <pc:sldMk cId="2186490951" sldId="308"/>
            <ac:picMk id="8" creationId="{5027968A-1F89-B25D-F1C8-F0F714069E65}"/>
          </ac:picMkLst>
        </pc:picChg>
        <pc:picChg chg="add del mod">
          <ac:chgData name="Mason,Brittany Marie" userId="c8daa600-2033-4f7e-ae08-d8f390b8b37e" providerId="ADAL" clId="{B2918078-FADE-49DC-9006-DFB00C92CCC4}" dt="2024-12-03T19:29:23.772" v="220" actId="478"/>
          <ac:picMkLst>
            <pc:docMk/>
            <pc:sldMk cId="2186490951" sldId="308"/>
            <ac:picMk id="10" creationId="{5358813A-EAD5-9FD6-816C-B15F10205773}"/>
          </ac:picMkLst>
        </pc:picChg>
        <pc:picChg chg="add mod modCrop">
          <ac:chgData name="Mason,Brittany Marie" userId="c8daa600-2033-4f7e-ae08-d8f390b8b37e" providerId="ADAL" clId="{B2918078-FADE-49DC-9006-DFB00C92CCC4}" dt="2024-12-03T19:30:43.498" v="300" actId="1076"/>
          <ac:picMkLst>
            <pc:docMk/>
            <pc:sldMk cId="2186490951" sldId="308"/>
            <ac:picMk id="13" creationId="{19282C49-36AB-615F-335C-402216FF6894}"/>
          </ac:picMkLst>
        </pc:picChg>
      </pc:sldChg>
      <pc:sldChg chg="addSp delSp modSp add mod">
        <pc:chgData name="Mason,Brittany Marie" userId="c8daa600-2033-4f7e-ae08-d8f390b8b37e" providerId="ADAL" clId="{B2918078-FADE-49DC-9006-DFB00C92CCC4}" dt="2024-12-03T19:44:25.056" v="591" actId="1076"/>
        <pc:sldMkLst>
          <pc:docMk/>
          <pc:sldMk cId="3222223928" sldId="309"/>
        </pc:sldMkLst>
        <pc:spChg chg="mod">
          <ac:chgData name="Mason,Brittany Marie" userId="c8daa600-2033-4f7e-ae08-d8f390b8b37e" providerId="ADAL" clId="{B2918078-FADE-49DC-9006-DFB00C92CCC4}" dt="2024-12-03T19:42:59.628" v="573" actId="14100"/>
          <ac:spMkLst>
            <pc:docMk/>
            <pc:sldMk cId="3222223928" sldId="309"/>
            <ac:spMk id="2" creationId="{56D2E1A7-7D61-5987-5FED-1ABB2E72C98D}"/>
          </ac:spMkLst>
        </pc:spChg>
        <pc:spChg chg="add mod">
          <ac:chgData name="Mason,Brittany Marie" userId="c8daa600-2033-4f7e-ae08-d8f390b8b37e" providerId="ADAL" clId="{B2918078-FADE-49DC-9006-DFB00C92CCC4}" dt="2024-12-03T19:44:25.056" v="591" actId="1076"/>
          <ac:spMkLst>
            <pc:docMk/>
            <pc:sldMk cId="3222223928" sldId="309"/>
            <ac:spMk id="3" creationId="{9FCE81A0-4CE0-4798-2E99-7928100BB3E8}"/>
          </ac:spMkLst>
        </pc:spChg>
        <pc:spChg chg="add del mod">
          <ac:chgData name="Mason,Brittany Marie" userId="c8daa600-2033-4f7e-ae08-d8f390b8b37e" providerId="ADAL" clId="{B2918078-FADE-49DC-9006-DFB00C92CCC4}" dt="2024-12-03T19:43:28.101" v="578" actId="1076"/>
          <ac:spMkLst>
            <pc:docMk/>
            <pc:sldMk cId="3222223928" sldId="309"/>
            <ac:spMk id="10" creationId="{E1AFBD3F-9733-F91A-AFAB-EF9820C2D7F4}"/>
          </ac:spMkLst>
        </pc:spChg>
        <pc:spChg chg="add mod">
          <ac:chgData name="Mason,Brittany Marie" userId="c8daa600-2033-4f7e-ae08-d8f390b8b37e" providerId="ADAL" clId="{B2918078-FADE-49DC-9006-DFB00C92CCC4}" dt="2024-12-03T19:34:16.376" v="332"/>
          <ac:spMkLst>
            <pc:docMk/>
            <pc:sldMk cId="3222223928" sldId="309"/>
            <ac:spMk id="12" creationId="{344F43D6-6DD9-22B9-80BF-05A468BBF5F7}"/>
          </ac:spMkLst>
        </pc:spChg>
      </pc:sldChg>
      <pc:sldChg chg="addSp modSp add mod">
        <pc:chgData name="Mason,Brittany Marie" userId="c8daa600-2033-4f7e-ae08-d8f390b8b37e" providerId="ADAL" clId="{B2918078-FADE-49DC-9006-DFB00C92CCC4}" dt="2024-12-04T22:02:20.574" v="1246" actId="14100"/>
        <pc:sldMkLst>
          <pc:docMk/>
          <pc:sldMk cId="230547464" sldId="310"/>
        </pc:sldMkLst>
        <pc:spChg chg="mod">
          <ac:chgData name="Mason,Brittany Marie" userId="c8daa600-2033-4f7e-ae08-d8f390b8b37e" providerId="ADAL" clId="{B2918078-FADE-49DC-9006-DFB00C92CCC4}" dt="2024-12-03T19:43:43.708" v="582" actId="14100"/>
          <ac:spMkLst>
            <pc:docMk/>
            <pc:sldMk cId="230547464" sldId="310"/>
            <ac:spMk id="2" creationId="{56D2E1A7-7D61-5987-5FED-1ABB2E72C98D}"/>
          </ac:spMkLst>
        </pc:spChg>
        <pc:spChg chg="mod">
          <ac:chgData name="Mason,Brittany Marie" userId="c8daa600-2033-4f7e-ae08-d8f390b8b37e" providerId="ADAL" clId="{B2918078-FADE-49DC-9006-DFB00C92CCC4}" dt="2024-12-03T19:34:46.841" v="339" actId="14100"/>
          <ac:spMkLst>
            <pc:docMk/>
            <pc:sldMk cId="230547464" sldId="310"/>
            <ac:spMk id="3" creationId="{9FCE81A0-4CE0-4798-2E99-7928100BB3E8}"/>
          </ac:spMkLst>
        </pc:spChg>
        <pc:spChg chg="mod">
          <ac:chgData name="Mason,Brittany Marie" userId="c8daa600-2033-4f7e-ae08-d8f390b8b37e" providerId="ADAL" clId="{B2918078-FADE-49DC-9006-DFB00C92CCC4}" dt="2024-12-04T22:02:20.574" v="1246" actId="14100"/>
          <ac:spMkLst>
            <pc:docMk/>
            <pc:sldMk cId="230547464" sldId="310"/>
            <ac:spMk id="10" creationId="{E1AFBD3F-9733-F91A-AFAB-EF9820C2D7F4}"/>
          </ac:spMkLst>
        </pc:spChg>
        <pc:spChg chg="add mod">
          <ac:chgData name="Mason,Brittany Marie" userId="c8daa600-2033-4f7e-ae08-d8f390b8b37e" providerId="ADAL" clId="{B2918078-FADE-49DC-9006-DFB00C92CCC4}" dt="2024-12-03T19:43:45.526" v="584" actId="1076"/>
          <ac:spMkLst>
            <pc:docMk/>
            <pc:sldMk cId="230547464" sldId="310"/>
            <ac:spMk id="12" creationId="{62530EEE-58FA-CBAA-53C8-B775368E44A6}"/>
          </ac:spMkLst>
        </pc:spChg>
        <pc:spChg chg="add mod">
          <ac:chgData name="Mason,Brittany Marie" userId="c8daa600-2033-4f7e-ae08-d8f390b8b37e" providerId="ADAL" clId="{B2918078-FADE-49DC-9006-DFB00C92CCC4}" dt="2024-12-03T19:34:49.173" v="340"/>
          <ac:spMkLst>
            <pc:docMk/>
            <pc:sldMk cId="230547464" sldId="310"/>
            <ac:spMk id="16" creationId="{C74ADD78-2520-32CD-FDDF-4B7F035AA9B6}"/>
          </ac:spMkLst>
        </pc:spChg>
      </pc:sldChg>
      <pc:sldChg chg="delSp modSp add mod">
        <pc:chgData name="Mason,Brittany Marie" userId="c8daa600-2033-4f7e-ae08-d8f390b8b37e" providerId="ADAL" clId="{B2918078-FADE-49DC-9006-DFB00C92CCC4}" dt="2024-12-03T19:44:04.308" v="590" actId="1076"/>
        <pc:sldMkLst>
          <pc:docMk/>
          <pc:sldMk cId="2357626026" sldId="311"/>
        </pc:sldMkLst>
        <pc:spChg chg="mod">
          <ac:chgData name="Mason,Brittany Marie" userId="c8daa600-2033-4f7e-ae08-d8f390b8b37e" providerId="ADAL" clId="{B2918078-FADE-49DC-9006-DFB00C92CCC4}" dt="2024-12-03T19:44:00.486" v="589" actId="14100"/>
          <ac:spMkLst>
            <pc:docMk/>
            <pc:sldMk cId="2357626026" sldId="311"/>
            <ac:spMk id="2" creationId="{56D2E1A7-7D61-5987-5FED-1ABB2E72C98D}"/>
          </ac:spMkLst>
        </pc:spChg>
        <pc:spChg chg="del">
          <ac:chgData name="Mason,Brittany Marie" userId="c8daa600-2033-4f7e-ae08-d8f390b8b37e" providerId="ADAL" clId="{B2918078-FADE-49DC-9006-DFB00C92CCC4}" dt="2024-12-03T19:34:54.608" v="342" actId="478"/>
          <ac:spMkLst>
            <pc:docMk/>
            <pc:sldMk cId="2357626026" sldId="311"/>
            <ac:spMk id="3" creationId="{9FCE81A0-4CE0-4798-2E99-7928100BB3E8}"/>
          </ac:spMkLst>
        </pc:spChg>
        <pc:spChg chg="mod">
          <ac:chgData name="Mason,Brittany Marie" userId="c8daa600-2033-4f7e-ae08-d8f390b8b37e" providerId="ADAL" clId="{B2918078-FADE-49DC-9006-DFB00C92CCC4}" dt="2024-12-03T19:44:04.308" v="590" actId="1076"/>
          <ac:spMkLst>
            <pc:docMk/>
            <pc:sldMk cId="2357626026" sldId="311"/>
            <ac:spMk id="10" creationId="{E1AFBD3F-9733-F91A-AFAB-EF9820C2D7F4}"/>
          </ac:spMkLst>
        </pc:spChg>
        <pc:spChg chg="mod">
          <ac:chgData name="Mason,Brittany Marie" userId="c8daa600-2033-4f7e-ae08-d8f390b8b37e" providerId="ADAL" clId="{B2918078-FADE-49DC-9006-DFB00C92CCC4}" dt="2024-12-03T19:34:59.081" v="343" actId="14100"/>
          <ac:spMkLst>
            <pc:docMk/>
            <pc:sldMk cId="2357626026" sldId="311"/>
            <ac:spMk id="12" creationId="{62530EEE-58FA-CBAA-53C8-B775368E44A6}"/>
          </ac:spMkLst>
        </pc:spChg>
      </pc:sldChg>
      <pc:sldChg chg="addSp delSp modSp new del mod">
        <pc:chgData name="Mason,Brittany Marie" userId="c8daa600-2033-4f7e-ae08-d8f390b8b37e" providerId="ADAL" clId="{B2918078-FADE-49DC-9006-DFB00C92CCC4}" dt="2024-12-03T20:08:52.290" v="1243" actId="47"/>
        <pc:sldMkLst>
          <pc:docMk/>
          <pc:sldMk cId="1146754090" sldId="312"/>
        </pc:sldMkLst>
        <pc:spChg chg="mod">
          <ac:chgData name="Mason,Brittany Marie" userId="c8daa600-2033-4f7e-ae08-d8f390b8b37e" providerId="ADAL" clId="{B2918078-FADE-49DC-9006-DFB00C92CCC4}" dt="2024-12-03T19:37:21.870" v="398" actId="20577"/>
          <ac:spMkLst>
            <pc:docMk/>
            <pc:sldMk cId="1146754090" sldId="312"/>
            <ac:spMk id="2" creationId="{08FE33C1-33C0-D64C-31FB-EB4D8A66F0C7}"/>
          </ac:spMkLst>
        </pc:spChg>
        <pc:spChg chg="add mod">
          <ac:chgData name="Mason,Brittany Marie" userId="c8daa600-2033-4f7e-ae08-d8f390b8b37e" providerId="ADAL" clId="{B2918078-FADE-49DC-9006-DFB00C92CCC4}" dt="2024-12-03T19:38:40.954" v="419" actId="1076"/>
          <ac:spMkLst>
            <pc:docMk/>
            <pc:sldMk cId="1146754090" sldId="312"/>
            <ac:spMk id="4" creationId="{C27B7702-C1FE-8ADF-5DE1-8348C70AB82E}"/>
          </ac:spMkLst>
        </pc:spChg>
        <pc:spChg chg="add del mod">
          <ac:chgData name="Mason,Brittany Marie" userId="c8daa600-2033-4f7e-ae08-d8f390b8b37e" providerId="ADAL" clId="{B2918078-FADE-49DC-9006-DFB00C92CCC4}" dt="2024-12-03T19:38:36.553" v="418" actId="478"/>
          <ac:spMkLst>
            <pc:docMk/>
            <pc:sldMk cId="1146754090" sldId="312"/>
            <ac:spMk id="9" creationId="{452DAA6C-7B12-A72A-6F1A-2FD1A0C815EB}"/>
          </ac:spMkLst>
        </pc:spChg>
        <pc:picChg chg="add mod modCrop">
          <ac:chgData name="Mason,Brittany Marie" userId="c8daa600-2033-4f7e-ae08-d8f390b8b37e" providerId="ADAL" clId="{B2918078-FADE-49DC-9006-DFB00C92CCC4}" dt="2024-12-03T19:45:25.693" v="596" actId="1076"/>
          <ac:picMkLst>
            <pc:docMk/>
            <pc:sldMk cId="1146754090" sldId="312"/>
            <ac:picMk id="3" creationId="{7B69CE69-A7C5-795E-CA5E-E98CF938ED1F}"/>
          </ac:picMkLst>
        </pc:picChg>
        <pc:picChg chg="add del mod">
          <ac:chgData name="Mason,Brittany Marie" userId="c8daa600-2033-4f7e-ae08-d8f390b8b37e" providerId="ADAL" clId="{B2918078-FADE-49DC-9006-DFB00C92CCC4}" dt="2024-12-03T19:47:05.314" v="635" actId="478"/>
          <ac:picMkLst>
            <pc:docMk/>
            <pc:sldMk cId="1146754090" sldId="312"/>
            <ac:picMk id="6" creationId="{62DEA5CC-6A44-C11A-1B1F-0D902DC72CEB}"/>
          </ac:picMkLst>
        </pc:picChg>
        <pc:picChg chg="add del mod">
          <ac:chgData name="Mason,Brittany Marie" userId="c8daa600-2033-4f7e-ae08-d8f390b8b37e" providerId="ADAL" clId="{B2918078-FADE-49DC-9006-DFB00C92CCC4}" dt="2024-12-03T19:47:05.314" v="635" actId="478"/>
          <ac:picMkLst>
            <pc:docMk/>
            <pc:sldMk cId="1146754090" sldId="312"/>
            <ac:picMk id="7" creationId="{9FE2BC35-BE11-EEA3-3982-0C81A49889CE}"/>
          </ac:picMkLst>
        </pc:picChg>
        <pc:picChg chg="add del mod">
          <ac:chgData name="Mason,Brittany Marie" userId="c8daa600-2033-4f7e-ae08-d8f390b8b37e" providerId="ADAL" clId="{B2918078-FADE-49DC-9006-DFB00C92CCC4}" dt="2024-12-03T19:47:05.314" v="635" actId="478"/>
          <ac:picMkLst>
            <pc:docMk/>
            <pc:sldMk cId="1146754090" sldId="312"/>
            <ac:picMk id="8" creationId="{766842F0-5EDE-BD52-BD3B-79CC34D0319C}"/>
          </ac:picMkLst>
        </pc:picChg>
        <pc:picChg chg="add del mod">
          <ac:chgData name="Mason,Brittany Marie" userId="c8daa600-2033-4f7e-ae08-d8f390b8b37e" providerId="ADAL" clId="{B2918078-FADE-49DC-9006-DFB00C92CCC4}" dt="2024-12-03T19:47:05.314" v="635" actId="478"/>
          <ac:picMkLst>
            <pc:docMk/>
            <pc:sldMk cId="1146754090" sldId="312"/>
            <ac:picMk id="10" creationId="{6E2BB37C-1181-8F9C-7A2C-B0B6B314AE33}"/>
          </ac:picMkLst>
        </pc:picChg>
        <pc:picChg chg="add del mod">
          <ac:chgData name="Mason,Brittany Marie" userId="c8daa600-2033-4f7e-ae08-d8f390b8b37e" providerId="ADAL" clId="{B2918078-FADE-49DC-9006-DFB00C92CCC4}" dt="2024-12-03T19:47:05.314" v="635" actId="478"/>
          <ac:picMkLst>
            <pc:docMk/>
            <pc:sldMk cId="1146754090" sldId="312"/>
            <ac:picMk id="11" creationId="{E1323D52-3EA5-03D8-900F-81EC1A36A3E5}"/>
          </ac:picMkLst>
        </pc:picChg>
        <pc:picChg chg="add del mod">
          <ac:chgData name="Mason,Brittany Marie" userId="c8daa600-2033-4f7e-ae08-d8f390b8b37e" providerId="ADAL" clId="{B2918078-FADE-49DC-9006-DFB00C92CCC4}" dt="2024-12-03T19:47:05.314" v="635" actId="478"/>
          <ac:picMkLst>
            <pc:docMk/>
            <pc:sldMk cId="1146754090" sldId="312"/>
            <ac:picMk id="12" creationId="{E9E2A555-2B67-F658-6DC8-1F77121BE504}"/>
          </ac:picMkLst>
        </pc:picChg>
        <pc:picChg chg="add del mod">
          <ac:chgData name="Mason,Brittany Marie" userId="c8daa600-2033-4f7e-ae08-d8f390b8b37e" providerId="ADAL" clId="{B2918078-FADE-49DC-9006-DFB00C92CCC4}" dt="2024-12-03T19:47:05.314" v="635" actId="478"/>
          <ac:picMkLst>
            <pc:docMk/>
            <pc:sldMk cId="1146754090" sldId="312"/>
            <ac:picMk id="13" creationId="{7E36FD15-CCF4-D5C1-F5CC-8BF48AB050FC}"/>
          </ac:picMkLst>
        </pc:picChg>
        <pc:picChg chg="add del mod">
          <ac:chgData name="Mason,Brittany Marie" userId="c8daa600-2033-4f7e-ae08-d8f390b8b37e" providerId="ADAL" clId="{B2918078-FADE-49DC-9006-DFB00C92CCC4}" dt="2024-12-03T19:47:05.314" v="635" actId="478"/>
          <ac:picMkLst>
            <pc:docMk/>
            <pc:sldMk cId="1146754090" sldId="312"/>
            <ac:picMk id="14" creationId="{4703404D-5367-B872-5B7D-09A1CE8018A5}"/>
          </ac:picMkLst>
        </pc:picChg>
        <pc:picChg chg="add del mod">
          <ac:chgData name="Mason,Brittany Marie" userId="c8daa600-2033-4f7e-ae08-d8f390b8b37e" providerId="ADAL" clId="{B2918078-FADE-49DC-9006-DFB00C92CCC4}" dt="2024-12-03T19:47:05.314" v="635" actId="478"/>
          <ac:picMkLst>
            <pc:docMk/>
            <pc:sldMk cId="1146754090" sldId="312"/>
            <ac:picMk id="15" creationId="{16972F75-2223-FC01-EFCA-D1FA2E59A68C}"/>
          </ac:picMkLst>
        </pc:picChg>
        <pc:picChg chg="add del mod">
          <ac:chgData name="Mason,Brittany Marie" userId="c8daa600-2033-4f7e-ae08-d8f390b8b37e" providerId="ADAL" clId="{B2918078-FADE-49DC-9006-DFB00C92CCC4}" dt="2024-12-03T20:07:15.125" v="1223" actId="21"/>
          <ac:picMkLst>
            <pc:docMk/>
            <pc:sldMk cId="1146754090" sldId="312"/>
            <ac:picMk id="17" creationId="{B2F3FA43-EA45-D570-B4FB-829FE0E769AC}"/>
          </ac:picMkLst>
        </pc:picChg>
      </pc:sldChg>
      <pc:sldChg chg="addSp delSp modSp new mod setBg">
        <pc:chgData name="Mason,Brittany Marie" userId="c8daa600-2033-4f7e-ae08-d8f390b8b37e" providerId="ADAL" clId="{B2918078-FADE-49DC-9006-DFB00C92CCC4}" dt="2024-12-03T19:40:44.240" v="427" actId="26606"/>
        <pc:sldMkLst>
          <pc:docMk/>
          <pc:sldMk cId="1419608346" sldId="313"/>
        </pc:sldMkLst>
        <pc:spChg chg="mod ord">
          <ac:chgData name="Mason,Brittany Marie" userId="c8daa600-2033-4f7e-ae08-d8f390b8b37e" providerId="ADAL" clId="{B2918078-FADE-49DC-9006-DFB00C92CCC4}" dt="2024-12-03T19:40:44.240" v="427" actId="26606"/>
          <ac:spMkLst>
            <pc:docMk/>
            <pc:sldMk cId="1419608346" sldId="313"/>
            <ac:spMk id="2" creationId="{34EEE663-579C-467E-37C1-A7E9CEF90CE0}"/>
          </ac:spMkLst>
        </pc:spChg>
        <pc:spChg chg="add del">
          <ac:chgData name="Mason,Brittany Marie" userId="c8daa600-2033-4f7e-ae08-d8f390b8b37e" providerId="ADAL" clId="{B2918078-FADE-49DC-9006-DFB00C92CCC4}" dt="2024-12-03T19:39:08.769" v="424" actId="22"/>
          <ac:spMkLst>
            <pc:docMk/>
            <pc:sldMk cId="1419608346" sldId="313"/>
            <ac:spMk id="4" creationId="{96F60802-F985-7407-91A6-C40496970370}"/>
          </ac:spMkLst>
        </pc:spChg>
        <pc:spChg chg="add">
          <ac:chgData name="Mason,Brittany Marie" userId="c8daa600-2033-4f7e-ae08-d8f390b8b37e" providerId="ADAL" clId="{B2918078-FADE-49DC-9006-DFB00C92CCC4}" dt="2024-12-03T19:40:44.240" v="427" actId="26606"/>
          <ac:spMkLst>
            <pc:docMk/>
            <pc:sldMk cId="1419608346" sldId="313"/>
            <ac:spMk id="44" creationId="{2437C4A8-8E3A-4ADA-93B9-64737CE1ABB1}"/>
          </ac:spMkLst>
        </pc:spChg>
        <pc:spChg chg="add">
          <ac:chgData name="Mason,Brittany Marie" userId="c8daa600-2033-4f7e-ae08-d8f390b8b37e" providerId="ADAL" clId="{B2918078-FADE-49DC-9006-DFB00C92CCC4}" dt="2024-12-03T19:40:44.240" v="427" actId="26606"/>
          <ac:spMkLst>
            <pc:docMk/>
            <pc:sldMk cId="1419608346" sldId="313"/>
            <ac:spMk id="46" creationId="{D0A348B8-3F2F-474A-A276-9C90661762B0}"/>
          </ac:spMkLst>
        </pc:spChg>
        <pc:spChg chg="add">
          <ac:chgData name="Mason,Brittany Marie" userId="c8daa600-2033-4f7e-ae08-d8f390b8b37e" providerId="ADAL" clId="{B2918078-FADE-49DC-9006-DFB00C92CCC4}" dt="2024-12-03T19:40:44.240" v="427" actId="26606"/>
          <ac:spMkLst>
            <pc:docMk/>
            <pc:sldMk cId="1419608346" sldId="313"/>
            <ac:spMk id="81" creationId="{8606225D-3AFB-411A-A409-9199957FC936}"/>
          </ac:spMkLst>
        </pc:spChg>
        <pc:grpChg chg="add">
          <ac:chgData name="Mason,Brittany Marie" userId="c8daa600-2033-4f7e-ae08-d8f390b8b37e" providerId="ADAL" clId="{B2918078-FADE-49DC-9006-DFB00C92CCC4}" dt="2024-12-03T19:40:44.240" v="427" actId="26606"/>
          <ac:grpSpMkLst>
            <pc:docMk/>
            <pc:sldMk cId="1419608346" sldId="313"/>
            <ac:grpSpMk id="11" creationId="{748618E9-EE2D-4864-9EEE-58939BD4FBBA}"/>
          </ac:grpSpMkLst>
        </pc:grpChg>
        <pc:grpChg chg="add">
          <ac:chgData name="Mason,Brittany Marie" userId="c8daa600-2033-4f7e-ae08-d8f390b8b37e" providerId="ADAL" clId="{B2918078-FADE-49DC-9006-DFB00C92CCC4}" dt="2024-12-03T19:40:44.240" v="427" actId="26606"/>
          <ac:grpSpMkLst>
            <pc:docMk/>
            <pc:sldMk cId="1419608346" sldId="313"/>
            <ac:grpSpMk id="48" creationId="{46400ECE-9877-489B-9D66-A71DE0575CF3}"/>
          </ac:grpSpMkLst>
        </pc:grpChg>
        <pc:picChg chg="add mod">
          <ac:chgData name="Mason,Brittany Marie" userId="c8daa600-2033-4f7e-ae08-d8f390b8b37e" providerId="ADAL" clId="{B2918078-FADE-49DC-9006-DFB00C92CCC4}" dt="2024-12-03T19:40:44.240" v="427" actId="26606"/>
          <ac:picMkLst>
            <pc:docMk/>
            <pc:sldMk cId="1419608346" sldId="313"/>
            <ac:picMk id="6" creationId="{5A2AA846-F89E-0E1C-E5CA-8A6C3D625382}"/>
          </ac:picMkLst>
        </pc:picChg>
      </pc:sldChg>
      <pc:sldChg chg="addSp modSp add mod">
        <pc:chgData name="Mason,Brittany Marie" userId="c8daa600-2033-4f7e-ae08-d8f390b8b37e" providerId="ADAL" clId="{B2918078-FADE-49DC-9006-DFB00C92CCC4}" dt="2024-12-03T20:08:49.958" v="1242" actId="29295"/>
        <pc:sldMkLst>
          <pc:docMk/>
          <pc:sldMk cId="3794148472" sldId="314"/>
        </pc:sldMkLst>
        <pc:picChg chg="add mod ord">
          <ac:chgData name="Mason,Brittany Marie" userId="c8daa600-2033-4f7e-ae08-d8f390b8b37e" providerId="ADAL" clId="{B2918078-FADE-49DC-9006-DFB00C92CCC4}" dt="2024-12-03T20:08:49.958" v="1242" actId="29295"/>
          <ac:picMkLst>
            <pc:docMk/>
            <pc:sldMk cId="3794148472" sldId="314"/>
            <ac:picMk id="5" creationId="{D1E465F3-8FEB-0E09-E4B3-46E38BC00727}"/>
          </ac:picMkLst>
        </pc:picChg>
      </pc:sldChg>
      <pc:sldChg chg="add del">
        <pc:chgData name="Mason,Brittany Marie" userId="c8daa600-2033-4f7e-ae08-d8f390b8b37e" providerId="ADAL" clId="{B2918078-FADE-49DC-9006-DFB00C92CCC4}" dt="2024-12-03T20:07:21.122" v="1226"/>
        <pc:sldMkLst>
          <pc:docMk/>
          <pc:sldMk cId="2155397730" sldId="315"/>
        </pc:sldMkLst>
      </pc:sldChg>
      <pc:sldChg chg="addSp delSp modSp new mod">
        <pc:chgData name="Mason,Brittany Marie" userId="c8daa600-2033-4f7e-ae08-d8f390b8b37e" providerId="ADAL" clId="{B2918078-FADE-49DC-9006-DFB00C92CCC4}" dt="2024-12-05T19:30:26.438" v="2093" actId="1076"/>
        <pc:sldMkLst>
          <pc:docMk/>
          <pc:sldMk cId="3307240609" sldId="315"/>
        </pc:sldMkLst>
        <pc:spChg chg="mod">
          <ac:chgData name="Mason,Brittany Marie" userId="c8daa600-2033-4f7e-ae08-d8f390b8b37e" providerId="ADAL" clId="{B2918078-FADE-49DC-9006-DFB00C92CCC4}" dt="2024-12-05T19:20:49.684" v="1851" actId="1076"/>
          <ac:spMkLst>
            <pc:docMk/>
            <pc:sldMk cId="3307240609" sldId="315"/>
            <ac:spMk id="2" creationId="{DA9371F6-00D0-F46B-D885-2883A74660B8}"/>
          </ac:spMkLst>
        </pc:spChg>
        <pc:spChg chg="del mod">
          <ac:chgData name="Mason,Brittany Marie" userId="c8daa600-2033-4f7e-ae08-d8f390b8b37e" providerId="ADAL" clId="{B2918078-FADE-49DC-9006-DFB00C92CCC4}" dt="2024-12-05T19:12:41.359" v="1561" actId="478"/>
          <ac:spMkLst>
            <pc:docMk/>
            <pc:sldMk cId="3307240609" sldId="315"/>
            <ac:spMk id="3" creationId="{D2F7B42B-87C6-38C7-0DBE-B830783CD606}"/>
          </ac:spMkLst>
        </pc:spChg>
        <pc:spChg chg="add del mod">
          <ac:chgData name="Mason,Brittany Marie" userId="c8daa600-2033-4f7e-ae08-d8f390b8b37e" providerId="ADAL" clId="{B2918078-FADE-49DC-9006-DFB00C92CCC4}" dt="2024-12-05T19:12:41.359" v="1561" actId="478"/>
          <ac:spMkLst>
            <pc:docMk/>
            <pc:sldMk cId="3307240609" sldId="315"/>
            <ac:spMk id="4" creationId="{0AD9D814-301A-C48F-F245-6F9C903AEB15}"/>
          </ac:spMkLst>
        </pc:spChg>
        <pc:spChg chg="add del mod">
          <ac:chgData name="Mason,Brittany Marie" userId="c8daa600-2033-4f7e-ae08-d8f390b8b37e" providerId="ADAL" clId="{B2918078-FADE-49DC-9006-DFB00C92CCC4}" dt="2024-12-05T19:12:41.359" v="1561" actId="478"/>
          <ac:spMkLst>
            <pc:docMk/>
            <pc:sldMk cId="3307240609" sldId="315"/>
            <ac:spMk id="5" creationId="{08A62286-C16F-84A0-3F5B-D50A10F8027D}"/>
          </ac:spMkLst>
        </pc:spChg>
        <pc:spChg chg="add del mod">
          <ac:chgData name="Mason,Brittany Marie" userId="c8daa600-2033-4f7e-ae08-d8f390b8b37e" providerId="ADAL" clId="{B2918078-FADE-49DC-9006-DFB00C92CCC4}" dt="2024-12-05T19:12:39.336" v="1560" actId="478"/>
          <ac:spMkLst>
            <pc:docMk/>
            <pc:sldMk cId="3307240609" sldId="315"/>
            <ac:spMk id="6" creationId="{368F5AF3-C897-1E82-67C0-D33E6CC3D939}"/>
          </ac:spMkLst>
        </pc:spChg>
        <pc:spChg chg="add del mod">
          <ac:chgData name="Mason,Brittany Marie" userId="c8daa600-2033-4f7e-ae08-d8f390b8b37e" providerId="ADAL" clId="{B2918078-FADE-49DC-9006-DFB00C92CCC4}" dt="2024-12-05T19:12:41.359" v="1561" actId="478"/>
          <ac:spMkLst>
            <pc:docMk/>
            <pc:sldMk cId="3307240609" sldId="315"/>
            <ac:spMk id="7" creationId="{F242B229-4D38-B18D-690C-A156E3DC5D92}"/>
          </ac:spMkLst>
        </pc:spChg>
        <pc:spChg chg="add del mod">
          <ac:chgData name="Mason,Brittany Marie" userId="c8daa600-2033-4f7e-ae08-d8f390b8b37e" providerId="ADAL" clId="{B2918078-FADE-49DC-9006-DFB00C92CCC4}" dt="2024-12-05T19:12:36.661" v="1559" actId="478"/>
          <ac:spMkLst>
            <pc:docMk/>
            <pc:sldMk cId="3307240609" sldId="315"/>
            <ac:spMk id="8" creationId="{E61454AE-658F-7D75-5031-42B5A8A55AD1}"/>
          </ac:spMkLst>
        </pc:spChg>
        <pc:spChg chg="add del mod">
          <ac:chgData name="Mason,Brittany Marie" userId="c8daa600-2033-4f7e-ae08-d8f390b8b37e" providerId="ADAL" clId="{B2918078-FADE-49DC-9006-DFB00C92CCC4}" dt="2024-12-05T19:12:36.661" v="1559" actId="478"/>
          <ac:spMkLst>
            <pc:docMk/>
            <pc:sldMk cId="3307240609" sldId="315"/>
            <ac:spMk id="9" creationId="{CD0273FA-1056-118B-FC71-EA37C45D53C0}"/>
          </ac:spMkLst>
        </pc:spChg>
        <pc:spChg chg="add del mod">
          <ac:chgData name="Mason,Brittany Marie" userId="c8daa600-2033-4f7e-ae08-d8f390b8b37e" providerId="ADAL" clId="{B2918078-FADE-49DC-9006-DFB00C92CCC4}" dt="2024-12-05T19:20:40.969" v="1849" actId="478"/>
          <ac:spMkLst>
            <pc:docMk/>
            <pc:sldMk cId="3307240609" sldId="315"/>
            <ac:spMk id="11" creationId="{BB181C78-6028-F48A-4A66-3E0A11A1D465}"/>
          </ac:spMkLst>
        </pc:spChg>
        <pc:spChg chg="add del mod">
          <ac:chgData name="Mason,Brittany Marie" userId="c8daa600-2033-4f7e-ae08-d8f390b8b37e" providerId="ADAL" clId="{B2918078-FADE-49DC-9006-DFB00C92CCC4}" dt="2024-12-05T19:23:40.854" v="1983" actId="478"/>
          <ac:spMkLst>
            <pc:docMk/>
            <pc:sldMk cId="3307240609" sldId="315"/>
            <ac:spMk id="12" creationId="{DD651F81-F4F5-9030-CEA1-AD47E784D399}"/>
          </ac:spMkLst>
        </pc:spChg>
        <pc:spChg chg="add del mod">
          <ac:chgData name="Mason,Brittany Marie" userId="c8daa600-2033-4f7e-ae08-d8f390b8b37e" providerId="ADAL" clId="{B2918078-FADE-49DC-9006-DFB00C92CCC4}" dt="2024-12-05T19:23:40.854" v="1983" actId="478"/>
          <ac:spMkLst>
            <pc:docMk/>
            <pc:sldMk cId="3307240609" sldId="315"/>
            <ac:spMk id="13" creationId="{5D068F57-664E-43B2-C30F-F31F2A31879A}"/>
          </ac:spMkLst>
        </pc:spChg>
        <pc:spChg chg="add del mod">
          <ac:chgData name="Mason,Brittany Marie" userId="c8daa600-2033-4f7e-ae08-d8f390b8b37e" providerId="ADAL" clId="{B2918078-FADE-49DC-9006-DFB00C92CCC4}" dt="2024-12-05T19:23:40.854" v="1983" actId="478"/>
          <ac:spMkLst>
            <pc:docMk/>
            <pc:sldMk cId="3307240609" sldId="315"/>
            <ac:spMk id="14" creationId="{58D8A9AC-A4A0-5463-7586-546C0492F032}"/>
          </ac:spMkLst>
        </pc:spChg>
        <pc:spChg chg="add del mod">
          <ac:chgData name="Mason,Brittany Marie" userId="c8daa600-2033-4f7e-ae08-d8f390b8b37e" providerId="ADAL" clId="{B2918078-FADE-49DC-9006-DFB00C92CCC4}" dt="2024-12-05T19:23:40.854" v="1983" actId="478"/>
          <ac:spMkLst>
            <pc:docMk/>
            <pc:sldMk cId="3307240609" sldId="315"/>
            <ac:spMk id="15" creationId="{F5B0523B-8364-8F8B-9C39-C75BE4CC8F08}"/>
          </ac:spMkLst>
        </pc:spChg>
        <pc:spChg chg="add mod ord">
          <ac:chgData name="Mason,Brittany Marie" userId="c8daa600-2033-4f7e-ae08-d8f390b8b37e" providerId="ADAL" clId="{B2918078-FADE-49DC-9006-DFB00C92CCC4}" dt="2024-12-05T19:20:56.424" v="1852" actId="1076"/>
          <ac:spMkLst>
            <pc:docMk/>
            <pc:sldMk cId="3307240609" sldId="315"/>
            <ac:spMk id="34" creationId="{E3201B49-156A-64DC-AD8B-9548D202F4D6}"/>
          </ac:spMkLst>
        </pc:spChg>
        <pc:spChg chg="add del mod">
          <ac:chgData name="Mason,Brittany Marie" userId="c8daa600-2033-4f7e-ae08-d8f390b8b37e" providerId="ADAL" clId="{B2918078-FADE-49DC-9006-DFB00C92CCC4}" dt="2024-12-05T19:20:44.933" v="1850" actId="478"/>
          <ac:spMkLst>
            <pc:docMk/>
            <pc:sldMk cId="3307240609" sldId="315"/>
            <ac:spMk id="40" creationId="{2CCCA984-0479-9598-D29A-CF3780150080}"/>
          </ac:spMkLst>
        </pc:spChg>
        <pc:spChg chg="add mod">
          <ac:chgData name="Mason,Brittany Marie" userId="c8daa600-2033-4f7e-ae08-d8f390b8b37e" providerId="ADAL" clId="{B2918078-FADE-49DC-9006-DFB00C92CCC4}" dt="2024-12-05T19:21:32.011" v="1873" actId="1076"/>
          <ac:spMkLst>
            <pc:docMk/>
            <pc:sldMk cId="3307240609" sldId="315"/>
            <ac:spMk id="41" creationId="{166144AE-3545-85AB-0343-E9C2130316D0}"/>
          </ac:spMkLst>
        </pc:spChg>
        <pc:spChg chg="add mod">
          <ac:chgData name="Mason,Brittany Marie" userId="c8daa600-2033-4f7e-ae08-d8f390b8b37e" providerId="ADAL" clId="{B2918078-FADE-49DC-9006-DFB00C92CCC4}" dt="2024-12-05T19:21:48.062" v="1901" actId="1076"/>
          <ac:spMkLst>
            <pc:docMk/>
            <pc:sldMk cId="3307240609" sldId="315"/>
            <ac:spMk id="42" creationId="{3418E73F-33CE-D089-410B-577847EF2483}"/>
          </ac:spMkLst>
        </pc:spChg>
        <pc:spChg chg="add del mod">
          <ac:chgData name="Mason,Brittany Marie" userId="c8daa600-2033-4f7e-ae08-d8f390b8b37e" providerId="ADAL" clId="{B2918078-FADE-49DC-9006-DFB00C92CCC4}" dt="2024-12-05T19:22:13.731" v="1911" actId="478"/>
          <ac:spMkLst>
            <pc:docMk/>
            <pc:sldMk cId="3307240609" sldId="315"/>
            <ac:spMk id="43" creationId="{F113A07C-A35A-EDEC-D95A-3575B62D8F03}"/>
          </ac:spMkLst>
        </pc:spChg>
        <pc:spChg chg="add mod">
          <ac:chgData name="Mason,Brittany Marie" userId="c8daa600-2033-4f7e-ae08-d8f390b8b37e" providerId="ADAL" clId="{B2918078-FADE-49DC-9006-DFB00C92CCC4}" dt="2024-12-05T19:23:10.975" v="1962" actId="20577"/>
          <ac:spMkLst>
            <pc:docMk/>
            <pc:sldMk cId="3307240609" sldId="315"/>
            <ac:spMk id="44" creationId="{55B3C089-7C82-1B8E-E843-97E698463F41}"/>
          </ac:spMkLst>
        </pc:spChg>
        <pc:spChg chg="add mod">
          <ac:chgData name="Mason,Brittany Marie" userId="c8daa600-2033-4f7e-ae08-d8f390b8b37e" providerId="ADAL" clId="{B2918078-FADE-49DC-9006-DFB00C92CCC4}" dt="2024-12-05T19:23:36.963" v="1982" actId="1076"/>
          <ac:spMkLst>
            <pc:docMk/>
            <pc:sldMk cId="3307240609" sldId="315"/>
            <ac:spMk id="45" creationId="{DD0BA703-8EAA-55BC-775A-869A8EAA4CA8}"/>
          </ac:spMkLst>
        </pc:spChg>
        <pc:spChg chg="add mod">
          <ac:chgData name="Mason,Brittany Marie" userId="c8daa600-2033-4f7e-ae08-d8f390b8b37e" providerId="ADAL" clId="{B2918078-FADE-49DC-9006-DFB00C92CCC4}" dt="2024-12-05T19:23:58.022" v="1987" actId="2085"/>
          <ac:spMkLst>
            <pc:docMk/>
            <pc:sldMk cId="3307240609" sldId="315"/>
            <ac:spMk id="46" creationId="{4A141AA1-2AD7-AD5A-0C05-FF92953ACE58}"/>
          </ac:spMkLst>
        </pc:spChg>
        <pc:spChg chg="add mod">
          <ac:chgData name="Mason,Brittany Marie" userId="c8daa600-2033-4f7e-ae08-d8f390b8b37e" providerId="ADAL" clId="{B2918078-FADE-49DC-9006-DFB00C92CCC4}" dt="2024-12-05T19:30:26.438" v="2093" actId="1076"/>
          <ac:spMkLst>
            <pc:docMk/>
            <pc:sldMk cId="3307240609" sldId="315"/>
            <ac:spMk id="47" creationId="{7C3CD925-CCC2-9F85-549F-09BC5B32CC15}"/>
          </ac:spMkLst>
        </pc:spChg>
        <pc:spChg chg="add mod">
          <ac:chgData name="Mason,Brittany Marie" userId="c8daa600-2033-4f7e-ae08-d8f390b8b37e" providerId="ADAL" clId="{B2918078-FADE-49DC-9006-DFB00C92CCC4}" dt="2024-12-05T19:30:26.438" v="2093" actId="1076"/>
          <ac:spMkLst>
            <pc:docMk/>
            <pc:sldMk cId="3307240609" sldId="315"/>
            <ac:spMk id="48" creationId="{03A3CC0C-A892-B4F4-FC1C-6B44C6F0C6A5}"/>
          </ac:spMkLst>
        </pc:spChg>
        <pc:spChg chg="add mod">
          <ac:chgData name="Mason,Brittany Marie" userId="c8daa600-2033-4f7e-ae08-d8f390b8b37e" providerId="ADAL" clId="{B2918078-FADE-49DC-9006-DFB00C92CCC4}" dt="2024-12-05T19:30:26.438" v="2093" actId="1076"/>
          <ac:spMkLst>
            <pc:docMk/>
            <pc:sldMk cId="3307240609" sldId="315"/>
            <ac:spMk id="49" creationId="{7EEF15F5-E319-2879-07FB-2503070ECB0E}"/>
          </ac:spMkLst>
        </pc:spChg>
        <pc:spChg chg="add mod">
          <ac:chgData name="Mason,Brittany Marie" userId="c8daa600-2033-4f7e-ae08-d8f390b8b37e" providerId="ADAL" clId="{B2918078-FADE-49DC-9006-DFB00C92CCC4}" dt="2024-12-05T19:30:26.438" v="2093" actId="1076"/>
          <ac:spMkLst>
            <pc:docMk/>
            <pc:sldMk cId="3307240609" sldId="315"/>
            <ac:spMk id="50" creationId="{65FF7509-A195-B6A6-3769-6DD73B733B3F}"/>
          </ac:spMkLst>
        </pc:spChg>
        <pc:picChg chg="add del mod">
          <ac:chgData name="Mason,Brittany Marie" userId="c8daa600-2033-4f7e-ae08-d8f390b8b37e" providerId="ADAL" clId="{B2918078-FADE-49DC-9006-DFB00C92CCC4}" dt="2024-12-05T19:18:36.608" v="1823" actId="478"/>
          <ac:picMkLst>
            <pc:docMk/>
            <pc:sldMk cId="3307240609" sldId="315"/>
            <ac:picMk id="17" creationId="{6E727439-4F0C-5C9C-C1F8-9F16F160B5C7}"/>
          </ac:picMkLst>
        </pc:picChg>
        <pc:picChg chg="add mod">
          <ac:chgData name="Mason,Brittany Marie" userId="c8daa600-2033-4f7e-ae08-d8f390b8b37e" providerId="ADAL" clId="{B2918078-FADE-49DC-9006-DFB00C92CCC4}" dt="2024-12-05T19:20:56.424" v="1852" actId="1076"/>
          <ac:picMkLst>
            <pc:docMk/>
            <pc:sldMk cId="3307240609" sldId="315"/>
            <ac:picMk id="19" creationId="{DD5BECBA-0E05-999D-CEF5-398688095327}"/>
          </ac:picMkLst>
        </pc:picChg>
        <pc:picChg chg="add del mod">
          <ac:chgData name="Mason,Brittany Marie" userId="c8daa600-2033-4f7e-ae08-d8f390b8b37e" providerId="ADAL" clId="{B2918078-FADE-49DC-9006-DFB00C92CCC4}" dt="2024-12-05T19:18:13.496" v="1815" actId="478"/>
          <ac:picMkLst>
            <pc:docMk/>
            <pc:sldMk cId="3307240609" sldId="315"/>
            <ac:picMk id="21" creationId="{1D5ACE48-199C-F45A-F9DA-E32C9D5B783F}"/>
          </ac:picMkLst>
        </pc:picChg>
        <pc:picChg chg="add del mod">
          <ac:chgData name="Mason,Brittany Marie" userId="c8daa600-2033-4f7e-ae08-d8f390b8b37e" providerId="ADAL" clId="{B2918078-FADE-49DC-9006-DFB00C92CCC4}" dt="2024-12-05T19:20:24.008" v="1844" actId="478"/>
          <ac:picMkLst>
            <pc:docMk/>
            <pc:sldMk cId="3307240609" sldId="315"/>
            <ac:picMk id="23" creationId="{780BB631-3024-4614-8317-AEDE3CE189F1}"/>
          </ac:picMkLst>
        </pc:picChg>
        <pc:picChg chg="add mod">
          <ac:chgData name="Mason,Brittany Marie" userId="c8daa600-2033-4f7e-ae08-d8f390b8b37e" providerId="ADAL" clId="{B2918078-FADE-49DC-9006-DFB00C92CCC4}" dt="2024-12-05T19:20:56.424" v="1852" actId="1076"/>
          <ac:picMkLst>
            <pc:docMk/>
            <pc:sldMk cId="3307240609" sldId="315"/>
            <ac:picMk id="25" creationId="{46ADD005-A050-E17E-A9B9-DB6EB030DA00}"/>
          </ac:picMkLst>
        </pc:picChg>
        <pc:picChg chg="add del mod">
          <ac:chgData name="Mason,Brittany Marie" userId="c8daa600-2033-4f7e-ae08-d8f390b8b37e" providerId="ADAL" clId="{B2918078-FADE-49DC-9006-DFB00C92CCC4}" dt="2024-12-05T19:19:45.252" v="1836" actId="478"/>
          <ac:picMkLst>
            <pc:docMk/>
            <pc:sldMk cId="3307240609" sldId="315"/>
            <ac:picMk id="27" creationId="{5CFB41B6-AF70-BD9B-6F73-82DC2D25D47E}"/>
          </ac:picMkLst>
        </pc:picChg>
        <pc:picChg chg="add mod">
          <ac:chgData name="Mason,Brittany Marie" userId="c8daa600-2033-4f7e-ae08-d8f390b8b37e" providerId="ADAL" clId="{B2918078-FADE-49DC-9006-DFB00C92CCC4}" dt="2024-12-05T19:20:56.424" v="1852" actId="1076"/>
          <ac:picMkLst>
            <pc:docMk/>
            <pc:sldMk cId="3307240609" sldId="315"/>
            <ac:picMk id="29" creationId="{C2F7C77C-6FFA-B2AD-67F0-CCB51D8967DC}"/>
          </ac:picMkLst>
        </pc:picChg>
        <pc:picChg chg="add mod">
          <ac:chgData name="Mason,Brittany Marie" userId="c8daa600-2033-4f7e-ae08-d8f390b8b37e" providerId="ADAL" clId="{B2918078-FADE-49DC-9006-DFB00C92CCC4}" dt="2024-12-05T19:20:56.424" v="1852" actId="1076"/>
          <ac:picMkLst>
            <pc:docMk/>
            <pc:sldMk cId="3307240609" sldId="315"/>
            <ac:picMk id="31" creationId="{6CCA1BB1-237A-2805-E661-25A46A7EB268}"/>
          </ac:picMkLst>
        </pc:picChg>
        <pc:picChg chg="add mod">
          <ac:chgData name="Mason,Brittany Marie" userId="c8daa600-2033-4f7e-ae08-d8f390b8b37e" providerId="ADAL" clId="{B2918078-FADE-49DC-9006-DFB00C92CCC4}" dt="2024-12-05T19:20:56.424" v="1852" actId="1076"/>
          <ac:picMkLst>
            <pc:docMk/>
            <pc:sldMk cId="3307240609" sldId="315"/>
            <ac:picMk id="33" creationId="{4FDEBC76-5812-19CE-F6A7-F1E6AAF8C542}"/>
          </ac:picMkLst>
        </pc:picChg>
        <pc:picChg chg="add mod">
          <ac:chgData name="Mason,Brittany Marie" userId="c8daa600-2033-4f7e-ae08-d8f390b8b37e" providerId="ADAL" clId="{B2918078-FADE-49DC-9006-DFB00C92CCC4}" dt="2024-12-05T19:20:56.424" v="1852" actId="1076"/>
          <ac:picMkLst>
            <pc:docMk/>
            <pc:sldMk cId="3307240609" sldId="315"/>
            <ac:picMk id="36" creationId="{39B652E7-0E53-4C02-912B-0F1557BE92F0}"/>
          </ac:picMkLst>
        </pc:picChg>
        <pc:picChg chg="add mod">
          <ac:chgData name="Mason,Brittany Marie" userId="c8daa600-2033-4f7e-ae08-d8f390b8b37e" providerId="ADAL" clId="{B2918078-FADE-49DC-9006-DFB00C92CCC4}" dt="2024-12-05T19:20:56.424" v="1852" actId="1076"/>
          <ac:picMkLst>
            <pc:docMk/>
            <pc:sldMk cId="3307240609" sldId="315"/>
            <ac:picMk id="38" creationId="{3A824001-1ACE-A01C-5C21-FEFB9AD2CF1A}"/>
          </ac:picMkLst>
        </pc:picChg>
        <pc:picChg chg="add mod">
          <ac:chgData name="Mason,Brittany Marie" userId="c8daa600-2033-4f7e-ae08-d8f390b8b37e" providerId="ADAL" clId="{B2918078-FADE-49DC-9006-DFB00C92CCC4}" dt="2024-12-05T19:30:26.438" v="2093" actId="1076"/>
          <ac:picMkLst>
            <pc:docMk/>
            <pc:sldMk cId="3307240609" sldId="315"/>
            <ac:picMk id="52" creationId="{FB96B51E-A456-EBDB-CF8C-0E7ACCE29DA5}"/>
          </ac:picMkLst>
        </pc:picChg>
        <pc:picChg chg="add mod">
          <ac:chgData name="Mason,Brittany Marie" userId="c8daa600-2033-4f7e-ae08-d8f390b8b37e" providerId="ADAL" clId="{B2918078-FADE-49DC-9006-DFB00C92CCC4}" dt="2024-12-05T19:30:26.438" v="2093" actId="1076"/>
          <ac:picMkLst>
            <pc:docMk/>
            <pc:sldMk cId="3307240609" sldId="315"/>
            <ac:picMk id="54" creationId="{31B03F67-7047-9902-87F1-A99E0169BA98}"/>
          </ac:picMkLst>
        </pc:picChg>
        <pc:picChg chg="add mod">
          <ac:chgData name="Mason,Brittany Marie" userId="c8daa600-2033-4f7e-ae08-d8f390b8b37e" providerId="ADAL" clId="{B2918078-FADE-49DC-9006-DFB00C92CCC4}" dt="2024-12-05T19:30:26.438" v="2093" actId="1076"/>
          <ac:picMkLst>
            <pc:docMk/>
            <pc:sldMk cId="3307240609" sldId="315"/>
            <ac:picMk id="56" creationId="{7E4E6F48-C1DD-48C0-A56E-9BD7127ED23C}"/>
          </ac:picMkLst>
        </pc:picChg>
        <pc:picChg chg="add mod">
          <ac:chgData name="Mason,Brittany Marie" userId="c8daa600-2033-4f7e-ae08-d8f390b8b37e" providerId="ADAL" clId="{B2918078-FADE-49DC-9006-DFB00C92CCC4}" dt="2024-12-05T19:30:26.438" v="2093" actId="1076"/>
          <ac:picMkLst>
            <pc:docMk/>
            <pc:sldMk cId="3307240609" sldId="315"/>
            <ac:picMk id="58" creationId="{90B0C2C2-C6DE-E1FC-536A-520B0C8726CC}"/>
          </ac:picMkLst>
        </pc:picChg>
      </pc:sldChg>
      <pc:sldChg chg="addSp delSp modSp new mod">
        <pc:chgData name="Mason,Brittany Marie" userId="c8daa600-2033-4f7e-ae08-d8f390b8b37e" providerId="ADAL" clId="{B2918078-FADE-49DC-9006-DFB00C92CCC4}" dt="2024-12-05T20:04:33.585" v="2950" actId="1076"/>
        <pc:sldMkLst>
          <pc:docMk/>
          <pc:sldMk cId="85080523" sldId="316"/>
        </pc:sldMkLst>
        <pc:spChg chg="del">
          <ac:chgData name="Mason,Brittany Marie" userId="c8daa600-2033-4f7e-ae08-d8f390b8b37e" providerId="ADAL" clId="{B2918078-FADE-49DC-9006-DFB00C92CCC4}" dt="2024-12-05T19:37:36.432" v="2110" actId="478"/>
          <ac:spMkLst>
            <pc:docMk/>
            <pc:sldMk cId="85080523" sldId="316"/>
            <ac:spMk id="2" creationId="{D9748AB1-4311-B8C5-133B-3E6C32354861}"/>
          </ac:spMkLst>
        </pc:spChg>
        <pc:spChg chg="add del mod">
          <ac:chgData name="Mason,Brittany Marie" userId="c8daa600-2033-4f7e-ae08-d8f390b8b37e" providerId="ADAL" clId="{B2918078-FADE-49DC-9006-DFB00C92CCC4}" dt="2024-12-05T19:58:26.540" v="2767" actId="478"/>
          <ac:spMkLst>
            <pc:docMk/>
            <pc:sldMk cId="85080523" sldId="316"/>
            <ac:spMk id="6" creationId="{9787F56F-9C20-8C82-BD3D-E5C231B9A04C}"/>
          </ac:spMkLst>
        </pc:spChg>
        <pc:spChg chg="add del mod">
          <ac:chgData name="Mason,Brittany Marie" userId="c8daa600-2033-4f7e-ae08-d8f390b8b37e" providerId="ADAL" clId="{B2918078-FADE-49DC-9006-DFB00C92CCC4}" dt="2024-12-05T19:57:19.033" v="2675" actId="478"/>
          <ac:spMkLst>
            <pc:docMk/>
            <pc:sldMk cId="85080523" sldId="316"/>
            <ac:spMk id="9" creationId="{D3B4A46A-71CB-B58C-BF3F-8855761FD314}"/>
          </ac:spMkLst>
        </pc:spChg>
        <pc:spChg chg="add mod">
          <ac:chgData name="Mason,Brittany Marie" userId="c8daa600-2033-4f7e-ae08-d8f390b8b37e" providerId="ADAL" clId="{B2918078-FADE-49DC-9006-DFB00C92CCC4}" dt="2024-12-05T20:04:33.585" v="2950" actId="1076"/>
          <ac:spMkLst>
            <pc:docMk/>
            <pc:sldMk cId="85080523" sldId="316"/>
            <ac:spMk id="10" creationId="{CAE1AFE0-AAF5-F3E8-9936-EF2B09D93263}"/>
          </ac:spMkLst>
        </pc:spChg>
        <pc:spChg chg="add mod">
          <ac:chgData name="Mason,Brittany Marie" userId="c8daa600-2033-4f7e-ae08-d8f390b8b37e" providerId="ADAL" clId="{B2918078-FADE-49DC-9006-DFB00C92CCC4}" dt="2024-12-05T20:04:33.585" v="2950" actId="1076"/>
          <ac:spMkLst>
            <pc:docMk/>
            <pc:sldMk cId="85080523" sldId="316"/>
            <ac:spMk id="11" creationId="{2B55E62E-4CC9-8135-3C65-1421935423E2}"/>
          </ac:spMkLst>
        </pc:spChg>
        <pc:spChg chg="add del mod">
          <ac:chgData name="Mason,Brittany Marie" userId="c8daa600-2033-4f7e-ae08-d8f390b8b37e" providerId="ADAL" clId="{B2918078-FADE-49DC-9006-DFB00C92CCC4}" dt="2024-12-05T19:58:29.055" v="2768" actId="478"/>
          <ac:spMkLst>
            <pc:docMk/>
            <pc:sldMk cId="85080523" sldId="316"/>
            <ac:spMk id="13" creationId="{A1697F6B-A50A-E2D8-97CB-F70EC1073276}"/>
          </ac:spMkLst>
        </pc:spChg>
        <pc:spChg chg="add mod ord">
          <ac:chgData name="Mason,Brittany Marie" userId="c8daa600-2033-4f7e-ae08-d8f390b8b37e" providerId="ADAL" clId="{B2918078-FADE-49DC-9006-DFB00C92CCC4}" dt="2024-12-05T20:04:33.585" v="2950" actId="1076"/>
          <ac:spMkLst>
            <pc:docMk/>
            <pc:sldMk cId="85080523" sldId="316"/>
            <ac:spMk id="20" creationId="{97E8BFBE-3161-C7CC-9438-BD9391316311}"/>
          </ac:spMkLst>
        </pc:spChg>
        <pc:spChg chg="add mod ord">
          <ac:chgData name="Mason,Brittany Marie" userId="c8daa600-2033-4f7e-ae08-d8f390b8b37e" providerId="ADAL" clId="{B2918078-FADE-49DC-9006-DFB00C92CCC4}" dt="2024-12-05T20:04:33.585" v="2950" actId="1076"/>
          <ac:spMkLst>
            <pc:docMk/>
            <pc:sldMk cId="85080523" sldId="316"/>
            <ac:spMk id="21" creationId="{2595141E-4C45-C3D7-FC7E-A3D800C4BD06}"/>
          </ac:spMkLst>
        </pc:spChg>
        <pc:spChg chg="add mod">
          <ac:chgData name="Mason,Brittany Marie" userId="c8daa600-2033-4f7e-ae08-d8f390b8b37e" providerId="ADAL" clId="{B2918078-FADE-49DC-9006-DFB00C92CCC4}" dt="2024-12-05T20:04:33.585" v="2950" actId="1076"/>
          <ac:spMkLst>
            <pc:docMk/>
            <pc:sldMk cId="85080523" sldId="316"/>
            <ac:spMk id="22" creationId="{B7227386-2872-35C3-099D-3E7A1F71A5AC}"/>
          </ac:spMkLst>
        </pc:spChg>
        <pc:picChg chg="add del mod ord modCrop">
          <ac:chgData name="Mason,Brittany Marie" userId="c8daa600-2033-4f7e-ae08-d8f390b8b37e" providerId="ADAL" clId="{B2918078-FADE-49DC-9006-DFB00C92CCC4}" dt="2024-12-05T20:00:17.135" v="2793" actId="478"/>
          <ac:picMkLst>
            <pc:docMk/>
            <pc:sldMk cId="85080523" sldId="316"/>
            <ac:picMk id="3" creationId="{805C94EF-0DA7-4A92-D00D-E9660047ED82}"/>
          </ac:picMkLst>
        </pc:picChg>
        <pc:picChg chg="add del mod">
          <ac:chgData name="Mason,Brittany Marie" userId="c8daa600-2033-4f7e-ae08-d8f390b8b37e" providerId="ADAL" clId="{B2918078-FADE-49DC-9006-DFB00C92CCC4}" dt="2024-12-05T19:37:15.475" v="2102" actId="21"/>
          <ac:picMkLst>
            <pc:docMk/>
            <pc:sldMk cId="85080523" sldId="316"/>
            <ac:picMk id="4" creationId="{4760EE9C-7990-67A8-8727-9A9BBF5B5EF1}"/>
          </ac:picMkLst>
        </pc:picChg>
        <pc:picChg chg="add del mod modCrop">
          <ac:chgData name="Mason,Brittany Marie" userId="c8daa600-2033-4f7e-ae08-d8f390b8b37e" providerId="ADAL" clId="{B2918078-FADE-49DC-9006-DFB00C92CCC4}" dt="2024-12-05T20:00:58.141" v="2810" actId="478"/>
          <ac:picMkLst>
            <pc:docMk/>
            <pc:sldMk cId="85080523" sldId="316"/>
            <ac:picMk id="5" creationId="{F6866060-E765-2AE6-75E9-F8F3A7C7C214}"/>
          </ac:picMkLst>
        </pc:picChg>
        <pc:picChg chg="add del mod modCrop">
          <ac:chgData name="Mason,Brittany Marie" userId="c8daa600-2033-4f7e-ae08-d8f390b8b37e" providerId="ADAL" clId="{B2918078-FADE-49DC-9006-DFB00C92CCC4}" dt="2024-12-05T20:01:00.293" v="2811" actId="478"/>
          <ac:picMkLst>
            <pc:docMk/>
            <pc:sldMk cId="85080523" sldId="316"/>
            <ac:picMk id="7" creationId="{85CD1E74-B1A2-E2D3-1618-27936CA7FEA9}"/>
          </ac:picMkLst>
        </pc:picChg>
        <pc:picChg chg="add del mod modCrop">
          <ac:chgData name="Mason,Brittany Marie" userId="c8daa600-2033-4f7e-ae08-d8f390b8b37e" providerId="ADAL" clId="{B2918078-FADE-49DC-9006-DFB00C92CCC4}" dt="2024-12-05T20:00:18.531" v="2794" actId="478"/>
          <ac:picMkLst>
            <pc:docMk/>
            <pc:sldMk cId="85080523" sldId="316"/>
            <ac:picMk id="8" creationId="{2D87150A-FAE4-4713-E5B1-D05B80B8E89D}"/>
          </ac:picMkLst>
        </pc:picChg>
        <pc:picChg chg="add mod modCrop">
          <ac:chgData name="Mason,Brittany Marie" userId="c8daa600-2033-4f7e-ae08-d8f390b8b37e" providerId="ADAL" clId="{B2918078-FADE-49DC-9006-DFB00C92CCC4}" dt="2024-12-05T20:04:33.585" v="2950" actId="1076"/>
          <ac:picMkLst>
            <pc:docMk/>
            <pc:sldMk cId="85080523" sldId="316"/>
            <ac:picMk id="15" creationId="{F43FC521-0D1A-A514-72F8-115D2E49437E}"/>
          </ac:picMkLst>
        </pc:picChg>
        <pc:picChg chg="add mod modCrop">
          <ac:chgData name="Mason,Brittany Marie" userId="c8daa600-2033-4f7e-ae08-d8f390b8b37e" providerId="ADAL" clId="{B2918078-FADE-49DC-9006-DFB00C92CCC4}" dt="2024-12-05T20:04:33.585" v="2950" actId="1076"/>
          <ac:picMkLst>
            <pc:docMk/>
            <pc:sldMk cId="85080523" sldId="316"/>
            <ac:picMk id="17" creationId="{66CDE7FD-F2ED-41D0-A1A3-6C1BCB2D762E}"/>
          </ac:picMkLst>
        </pc:picChg>
        <pc:picChg chg="add mod modCrop">
          <ac:chgData name="Mason,Brittany Marie" userId="c8daa600-2033-4f7e-ae08-d8f390b8b37e" providerId="ADAL" clId="{B2918078-FADE-49DC-9006-DFB00C92CCC4}" dt="2024-12-05T20:04:33.585" v="2950" actId="1076"/>
          <ac:picMkLst>
            <pc:docMk/>
            <pc:sldMk cId="85080523" sldId="316"/>
            <ac:picMk id="18" creationId="{16A0B994-3C5B-CD9E-5BC5-5C3E5FC946B9}"/>
          </ac:picMkLst>
        </pc:picChg>
        <pc:picChg chg="add mod modCrop">
          <ac:chgData name="Mason,Brittany Marie" userId="c8daa600-2033-4f7e-ae08-d8f390b8b37e" providerId="ADAL" clId="{B2918078-FADE-49DC-9006-DFB00C92CCC4}" dt="2024-12-05T20:04:33.585" v="2950" actId="1076"/>
          <ac:picMkLst>
            <pc:docMk/>
            <pc:sldMk cId="85080523" sldId="316"/>
            <ac:picMk id="19" creationId="{0A718E1D-CB52-6063-9E1D-7C7DBB3D330B}"/>
          </ac:picMkLst>
        </pc:picChg>
      </pc:sldChg>
      <pc:sldChg chg="addSp delSp modSp new mod">
        <pc:chgData name="Mason,Brittany Marie" userId="c8daa600-2033-4f7e-ae08-d8f390b8b37e" providerId="ADAL" clId="{B2918078-FADE-49DC-9006-DFB00C92CCC4}" dt="2024-12-05T20:44:17.566" v="4211" actId="1076"/>
        <pc:sldMkLst>
          <pc:docMk/>
          <pc:sldMk cId="832016596" sldId="317"/>
        </pc:sldMkLst>
        <pc:spChg chg="add mod">
          <ac:chgData name="Mason,Brittany Marie" userId="c8daa600-2033-4f7e-ae08-d8f390b8b37e" providerId="ADAL" clId="{B2918078-FADE-49DC-9006-DFB00C92CCC4}" dt="2024-12-05T19:40:53.259" v="2256" actId="21"/>
          <ac:spMkLst>
            <pc:docMk/>
            <pc:sldMk cId="832016596" sldId="317"/>
            <ac:spMk id="3" creationId="{95E83F79-615C-9AA6-0E0A-3F8672DADAD8}"/>
          </ac:spMkLst>
        </pc:spChg>
        <pc:spChg chg="add mod">
          <ac:chgData name="Mason,Brittany Marie" userId="c8daa600-2033-4f7e-ae08-d8f390b8b37e" providerId="ADAL" clId="{B2918078-FADE-49DC-9006-DFB00C92CCC4}" dt="2024-12-05T20:04:02.983" v="2922" actId="20577"/>
          <ac:spMkLst>
            <pc:docMk/>
            <pc:sldMk cId="832016596" sldId="317"/>
            <ac:spMk id="5" creationId="{93A90A19-B39C-30A3-8291-2218973AED55}"/>
          </ac:spMkLst>
        </pc:spChg>
        <pc:spChg chg="add mod">
          <ac:chgData name="Mason,Brittany Marie" userId="c8daa600-2033-4f7e-ae08-d8f390b8b37e" providerId="ADAL" clId="{B2918078-FADE-49DC-9006-DFB00C92CCC4}" dt="2024-12-05T19:52:37.368" v="2586" actId="1076"/>
          <ac:spMkLst>
            <pc:docMk/>
            <pc:sldMk cId="832016596" sldId="317"/>
            <ac:spMk id="6" creationId="{C4D51DCC-6C4F-4541-7869-67C81510331D}"/>
          </ac:spMkLst>
        </pc:spChg>
        <pc:spChg chg="add mod">
          <ac:chgData name="Mason,Brittany Marie" userId="c8daa600-2033-4f7e-ae08-d8f390b8b37e" providerId="ADAL" clId="{B2918078-FADE-49DC-9006-DFB00C92CCC4}" dt="2024-12-05T19:52:37.368" v="2586" actId="1076"/>
          <ac:spMkLst>
            <pc:docMk/>
            <pc:sldMk cId="832016596" sldId="317"/>
            <ac:spMk id="7" creationId="{1F9A6571-8107-8A61-6FCE-49444CECE5B5}"/>
          </ac:spMkLst>
        </pc:spChg>
        <pc:spChg chg="add mod">
          <ac:chgData name="Mason,Brittany Marie" userId="c8daa600-2033-4f7e-ae08-d8f390b8b37e" providerId="ADAL" clId="{B2918078-FADE-49DC-9006-DFB00C92CCC4}" dt="2024-12-05T19:52:37.368" v="2586" actId="1076"/>
          <ac:spMkLst>
            <pc:docMk/>
            <pc:sldMk cId="832016596" sldId="317"/>
            <ac:spMk id="11" creationId="{68A8D73B-FB34-2EFB-E750-0BEF2AD944F7}"/>
          </ac:spMkLst>
        </pc:spChg>
        <pc:spChg chg="add mod">
          <ac:chgData name="Mason,Brittany Marie" userId="c8daa600-2033-4f7e-ae08-d8f390b8b37e" providerId="ADAL" clId="{B2918078-FADE-49DC-9006-DFB00C92CCC4}" dt="2024-12-05T19:53:29.615" v="2620" actId="1076"/>
          <ac:spMkLst>
            <pc:docMk/>
            <pc:sldMk cId="832016596" sldId="317"/>
            <ac:spMk id="12" creationId="{0A3A27D1-C066-2B50-A15C-F5342618D6F2}"/>
          </ac:spMkLst>
        </pc:spChg>
        <pc:spChg chg="add mod">
          <ac:chgData name="Mason,Brittany Marie" userId="c8daa600-2033-4f7e-ae08-d8f390b8b37e" providerId="ADAL" clId="{B2918078-FADE-49DC-9006-DFB00C92CCC4}" dt="2024-12-05T19:53:37.906" v="2621" actId="1076"/>
          <ac:spMkLst>
            <pc:docMk/>
            <pc:sldMk cId="832016596" sldId="317"/>
            <ac:spMk id="14" creationId="{8D25E258-1D61-4D65-1C04-5A3840EC1572}"/>
          </ac:spMkLst>
        </pc:spChg>
        <pc:spChg chg="add mod">
          <ac:chgData name="Mason,Brittany Marie" userId="c8daa600-2033-4f7e-ae08-d8f390b8b37e" providerId="ADAL" clId="{B2918078-FADE-49DC-9006-DFB00C92CCC4}" dt="2024-12-05T19:53:37.906" v="2621" actId="1076"/>
          <ac:spMkLst>
            <pc:docMk/>
            <pc:sldMk cId="832016596" sldId="317"/>
            <ac:spMk id="16" creationId="{AE5D664A-A3EB-8AFF-B07E-361E47CCFCFA}"/>
          </ac:spMkLst>
        </pc:spChg>
        <pc:spChg chg="add mod">
          <ac:chgData name="Mason,Brittany Marie" userId="c8daa600-2033-4f7e-ae08-d8f390b8b37e" providerId="ADAL" clId="{B2918078-FADE-49DC-9006-DFB00C92CCC4}" dt="2024-12-05T19:53:37.906" v="2621" actId="1076"/>
          <ac:spMkLst>
            <pc:docMk/>
            <pc:sldMk cId="832016596" sldId="317"/>
            <ac:spMk id="18" creationId="{EAE90AF1-A0F1-944B-3A5F-E5574F9BFA08}"/>
          </ac:spMkLst>
        </pc:spChg>
        <pc:spChg chg="add mod">
          <ac:chgData name="Mason,Brittany Marie" userId="c8daa600-2033-4f7e-ae08-d8f390b8b37e" providerId="ADAL" clId="{B2918078-FADE-49DC-9006-DFB00C92CCC4}" dt="2024-12-05T19:53:37.906" v="2621" actId="1076"/>
          <ac:spMkLst>
            <pc:docMk/>
            <pc:sldMk cId="832016596" sldId="317"/>
            <ac:spMk id="20" creationId="{BF5538E1-A3F0-3A2C-90C9-97298317B70B}"/>
          </ac:spMkLst>
        </pc:spChg>
        <pc:spChg chg="mod">
          <ac:chgData name="Mason,Brittany Marie" userId="c8daa600-2033-4f7e-ae08-d8f390b8b37e" providerId="ADAL" clId="{B2918078-FADE-49DC-9006-DFB00C92CCC4}" dt="2024-12-05T19:45:19.853" v="2470"/>
          <ac:spMkLst>
            <pc:docMk/>
            <pc:sldMk cId="832016596" sldId="317"/>
            <ac:spMk id="22" creationId="{18434571-4774-EE1D-7FC4-B78F4F1DD9DF}"/>
          </ac:spMkLst>
        </pc:spChg>
        <pc:spChg chg="mod">
          <ac:chgData name="Mason,Brittany Marie" userId="c8daa600-2033-4f7e-ae08-d8f390b8b37e" providerId="ADAL" clId="{B2918078-FADE-49DC-9006-DFB00C92CCC4}" dt="2024-12-05T19:45:19.853" v="2470"/>
          <ac:spMkLst>
            <pc:docMk/>
            <pc:sldMk cId="832016596" sldId="317"/>
            <ac:spMk id="23" creationId="{9D4AC967-4B56-057F-5C51-BE31012B95C6}"/>
          </ac:spMkLst>
        </pc:spChg>
        <pc:spChg chg="mod">
          <ac:chgData name="Mason,Brittany Marie" userId="c8daa600-2033-4f7e-ae08-d8f390b8b37e" providerId="ADAL" clId="{B2918078-FADE-49DC-9006-DFB00C92CCC4}" dt="2024-12-05T19:45:19.853" v="2470"/>
          <ac:spMkLst>
            <pc:docMk/>
            <pc:sldMk cId="832016596" sldId="317"/>
            <ac:spMk id="24" creationId="{FC30D971-55CB-F77B-DB7D-75FE8601E7C1}"/>
          </ac:spMkLst>
        </pc:spChg>
        <pc:spChg chg="add mod">
          <ac:chgData name="Mason,Brittany Marie" userId="c8daa600-2033-4f7e-ae08-d8f390b8b37e" providerId="ADAL" clId="{B2918078-FADE-49DC-9006-DFB00C92CCC4}" dt="2024-12-05T20:44:17.566" v="4211" actId="1076"/>
          <ac:spMkLst>
            <pc:docMk/>
            <pc:sldMk cId="832016596" sldId="317"/>
            <ac:spMk id="26" creationId="{696BCE03-2A79-8A99-6D95-47C8894C33B4}"/>
          </ac:spMkLst>
        </pc:spChg>
        <pc:spChg chg="add mod">
          <ac:chgData name="Mason,Brittany Marie" userId="c8daa600-2033-4f7e-ae08-d8f390b8b37e" providerId="ADAL" clId="{B2918078-FADE-49DC-9006-DFB00C92CCC4}" dt="2024-12-05T19:53:11.161" v="2612" actId="1076"/>
          <ac:spMkLst>
            <pc:docMk/>
            <pc:sldMk cId="832016596" sldId="317"/>
            <ac:spMk id="27" creationId="{01C630D0-B720-BF00-07C1-814D5108C4B6}"/>
          </ac:spMkLst>
        </pc:spChg>
        <pc:spChg chg="add mod">
          <ac:chgData name="Mason,Brittany Marie" userId="c8daa600-2033-4f7e-ae08-d8f390b8b37e" providerId="ADAL" clId="{B2918078-FADE-49DC-9006-DFB00C92CCC4}" dt="2024-12-05T19:52:37.368" v="2586" actId="1076"/>
          <ac:spMkLst>
            <pc:docMk/>
            <pc:sldMk cId="832016596" sldId="317"/>
            <ac:spMk id="28" creationId="{5B3D6FC5-9D11-9783-CE75-6EBBC48D3411}"/>
          </ac:spMkLst>
        </pc:spChg>
        <pc:spChg chg="add mod">
          <ac:chgData name="Mason,Brittany Marie" userId="c8daa600-2033-4f7e-ae08-d8f390b8b37e" providerId="ADAL" clId="{B2918078-FADE-49DC-9006-DFB00C92CCC4}" dt="2024-12-05T19:45:37.957" v="2474" actId="1076"/>
          <ac:spMkLst>
            <pc:docMk/>
            <pc:sldMk cId="832016596" sldId="317"/>
            <ac:spMk id="31" creationId="{3BECE6B1-9D6E-4C4B-F3BE-2E2DF0F14514}"/>
          </ac:spMkLst>
        </pc:spChg>
        <pc:spChg chg="add mod">
          <ac:chgData name="Mason,Brittany Marie" userId="c8daa600-2033-4f7e-ae08-d8f390b8b37e" providerId="ADAL" clId="{B2918078-FADE-49DC-9006-DFB00C92CCC4}" dt="2024-12-05T19:53:24.089" v="2619" actId="1076"/>
          <ac:spMkLst>
            <pc:docMk/>
            <pc:sldMk cId="832016596" sldId="317"/>
            <ac:spMk id="32" creationId="{C669D745-CE73-B2F7-2A76-50CF56F55488}"/>
          </ac:spMkLst>
        </pc:spChg>
        <pc:spChg chg="add mod">
          <ac:chgData name="Mason,Brittany Marie" userId="c8daa600-2033-4f7e-ae08-d8f390b8b37e" providerId="ADAL" clId="{B2918078-FADE-49DC-9006-DFB00C92CCC4}" dt="2024-12-05T19:52:37.368" v="2586" actId="1076"/>
          <ac:spMkLst>
            <pc:docMk/>
            <pc:sldMk cId="832016596" sldId="317"/>
            <ac:spMk id="34" creationId="{5BC16402-E951-35CD-CFCD-FC06A84B15A3}"/>
          </ac:spMkLst>
        </pc:spChg>
        <pc:spChg chg="add mod ord">
          <ac:chgData name="Mason,Brittany Marie" userId="c8daa600-2033-4f7e-ae08-d8f390b8b37e" providerId="ADAL" clId="{B2918078-FADE-49DC-9006-DFB00C92CCC4}" dt="2024-12-05T19:52:37.368" v="2586" actId="1076"/>
          <ac:spMkLst>
            <pc:docMk/>
            <pc:sldMk cId="832016596" sldId="317"/>
            <ac:spMk id="35" creationId="{6E73C165-4E93-CA0C-B4AA-04653161FEB7}"/>
          </ac:spMkLst>
        </pc:spChg>
        <pc:spChg chg="add mod ord">
          <ac:chgData name="Mason,Brittany Marie" userId="c8daa600-2033-4f7e-ae08-d8f390b8b37e" providerId="ADAL" clId="{B2918078-FADE-49DC-9006-DFB00C92CCC4}" dt="2024-12-05T19:52:37.368" v="2586" actId="1076"/>
          <ac:spMkLst>
            <pc:docMk/>
            <pc:sldMk cId="832016596" sldId="317"/>
            <ac:spMk id="36" creationId="{66095F31-8A08-F444-0BB3-E810AEDCB2F1}"/>
          </ac:spMkLst>
        </pc:spChg>
        <pc:spChg chg="add mod ord">
          <ac:chgData name="Mason,Brittany Marie" userId="c8daa600-2033-4f7e-ae08-d8f390b8b37e" providerId="ADAL" clId="{B2918078-FADE-49DC-9006-DFB00C92CCC4}" dt="2024-12-05T19:53:02.248" v="2611" actId="1076"/>
          <ac:spMkLst>
            <pc:docMk/>
            <pc:sldMk cId="832016596" sldId="317"/>
            <ac:spMk id="37" creationId="{1D1D5301-3E1C-5A0E-7F83-F342C49AA139}"/>
          </ac:spMkLst>
        </pc:spChg>
        <pc:spChg chg="add del mod">
          <ac:chgData name="Mason,Brittany Marie" userId="c8daa600-2033-4f7e-ae08-d8f390b8b37e" providerId="ADAL" clId="{B2918078-FADE-49DC-9006-DFB00C92CCC4}" dt="2024-12-05T19:49:59.583" v="2566" actId="478"/>
          <ac:spMkLst>
            <pc:docMk/>
            <pc:sldMk cId="832016596" sldId="317"/>
            <ac:spMk id="38" creationId="{5F0C50D2-CC79-535D-E370-8604D4A017DA}"/>
          </ac:spMkLst>
        </pc:spChg>
        <pc:spChg chg="add mod">
          <ac:chgData name="Mason,Brittany Marie" userId="c8daa600-2033-4f7e-ae08-d8f390b8b37e" providerId="ADAL" clId="{B2918078-FADE-49DC-9006-DFB00C92CCC4}" dt="2024-12-05T19:52:37.368" v="2586" actId="1076"/>
          <ac:spMkLst>
            <pc:docMk/>
            <pc:sldMk cId="832016596" sldId="317"/>
            <ac:spMk id="39" creationId="{CC31E0E2-621B-A423-FD4C-9EEB8B144E8C}"/>
          </ac:spMkLst>
        </pc:spChg>
        <pc:grpChg chg="add mod">
          <ac:chgData name="Mason,Brittany Marie" userId="c8daa600-2033-4f7e-ae08-d8f390b8b37e" providerId="ADAL" clId="{B2918078-FADE-49DC-9006-DFB00C92CCC4}" dt="2024-12-05T19:53:11.161" v="2612" actId="1076"/>
          <ac:grpSpMkLst>
            <pc:docMk/>
            <pc:sldMk cId="832016596" sldId="317"/>
            <ac:grpSpMk id="21" creationId="{948FEE64-4E07-24D2-0B3B-BAC4625B8A1E}"/>
          </ac:grpSpMkLst>
        </pc:grpChg>
        <pc:picChg chg="add del mod">
          <ac:chgData name="Mason,Brittany Marie" userId="c8daa600-2033-4f7e-ae08-d8f390b8b37e" providerId="ADAL" clId="{B2918078-FADE-49DC-9006-DFB00C92CCC4}" dt="2024-12-05T19:40:48.836" v="2255" actId="478"/>
          <ac:picMkLst>
            <pc:docMk/>
            <pc:sldMk cId="832016596" sldId="317"/>
            <ac:picMk id="2" creationId="{7B9A9327-25FB-B41E-856C-977781649EB6}"/>
          </ac:picMkLst>
        </pc:picChg>
        <pc:picChg chg="add del mod">
          <ac:chgData name="Mason,Brittany Marie" userId="c8daa600-2033-4f7e-ae08-d8f390b8b37e" providerId="ADAL" clId="{B2918078-FADE-49DC-9006-DFB00C92CCC4}" dt="2024-12-05T19:45:19.500" v="2469" actId="478"/>
          <ac:picMkLst>
            <pc:docMk/>
            <pc:sldMk cId="832016596" sldId="317"/>
            <ac:picMk id="4" creationId="{B83F3846-DFBC-FDA5-E32A-ED353059E4B5}"/>
          </ac:picMkLst>
        </pc:picChg>
        <pc:picChg chg="add mod">
          <ac:chgData name="Mason,Brittany Marie" userId="c8daa600-2033-4f7e-ae08-d8f390b8b37e" providerId="ADAL" clId="{B2918078-FADE-49DC-9006-DFB00C92CCC4}" dt="2024-12-05T19:52:37.368" v="2586" actId="1076"/>
          <ac:picMkLst>
            <pc:docMk/>
            <pc:sldMk cId="832016596" sldId="317"/>
            <ac:picMk id="8" creationId="{D69586BD-E5FF-3D2E-1005-EC4C9698734A}"/>
          </ac:picMkLst>
        </pc:picChg>
        <pc:picChg chg="add mod">
          <ac:chgData name="Mason,Brittany Marie" userId="c8daa600-2033-4f7e-ae08-d8f390b8b37e" providerId="ADAL" clId="{B2918078-FADE-49DC-9006-DFB00C92CCC4}" dt="2024-12-05T19:52:37.368" v="2586" actId="1076"/>
          <ac:picMkLst>
            <pc:docMk/>
            <pc:sldMk cId="832016596" sldId="317"/>
            <ac:picMk id="9" creationId="{A23D1BFE-7A39-B250-5650-F973BFEFD921}"/>
          </ac:picMkLst>
        </pc:picChg>
        <pc:picChg chg="add mod">
          <ac:chgData name="Mason,Brittany Marie" userId="c8daa600-2033-4f7e-ae08-d8f390b8b37e" providerId="ADAL" clId="{B2918078-FADE-49DC-9006-DFB00C92CCC4}" dt="2024-12-05T19:52:37.368" v="2586" actId="1076"/>
          <ac:picMkLst>
            <pc:docMk/>
            <pc:sldMk cId="832016596" sldId="317"/>
            <ac:picMk id="10" creationId="{0EBC88E7-AC66-CC59-13A5-DAF20380CBC9}"/>
          </ac:picMkLst>
        </pc:picChg>
        <pc:picChg chg="add mod">
          <ac:chgData name="Mason,Brittany Marie" userId="c8daa600-2033-4f7e-ae08-d8f390b8b37e" providerId="ADAL" clId="{B2918078-FADE-49DC-9006-DFB00C92CCC4}" dt="2024-12-05T19:53:37.906" v="2621" actId="1076"/>
          <ac:picMkLst>
            <pc:docMk/>
            <pc:sldMk cId="832016596" sldId="317"/>
            <ac:picMk id="13" creationId="{FDED1772-1D2E-2943-3F54-1CE01A3ABD34}"/>
          </ac:picMkLst>
        </pc:picChg>
        <pc:picChg chg="add mod">
          <ac:chgData name="Mason,Brittany Marie" userId="c8daa600-2033-4f7e-ae08-d8f390b8b37e" providerId="ADAL" clId="{B2918078-FADE-49DC-9006-DFB00C92CCC4}" dt="2024-12-05T19:53:37.906" v="2621" actId="1076"/>
          <ac:picMkLst>
            <pc:docMk/>
            <pc:sldMk cId="832016596" sldId="317"/>
            <ac:picMk id="15" creationId="{92EBBDB3-FE38-A84D-DA28-FF7A7E258506}"/>
          </ac:picMkLst>
        </pc:picChg>
        <pc:picChg chg="add mod">
          <ac:chgData name="Mason,Brittany Marie" userId="c8daa600-2033-4f7e-ae08-d8f390b8b37e" providerId="ADAL" clId="{B2918078-FADE-49DC-9006-DFB00C92CCC4}" dt="2024-12-05T19:53:37.906" v="2621" actId="1076"/>
          <ac:picMkLst>
            <pc:docMk/>
            <pc:sldMk cId="832016596" sldId="317"/>
            <ac:picMk id="17" creationId="{33AE4A7D-3770-13A6-6579-0F7DA032CA50}"/>
          </ac:picMkLst>
        </pc:picChg>
        <pc:picChg chg="add mod">
          <ac:chgData name="Mason,Brittany Marie" userId="c8daa600-2033-4f7e-ae08-d8f390b8b37e" providerId="ADAL" clId="{B2918078-FADE-49DC-9006-DFB00C92CCC4}" dt="2024-12-05T19:53:37.906" v="2621" actId="1076"/>
          <ac:picMkLst>
            <pc:docMk/>
            <pc:sldMk cId="832016596" sldId="317"/>
            <ac:picMk id="19" creationId="{F987BB86-F801-40C8-F594-BBC40FC80D76}"/>
          </ac:picMkLst>
        </pc:picChg>
        <pc:picChg chg="mod">
          <ac:chgData name="Mason,Brittany Marie" userId="c8daa600-2033-4f7e-ae08-d8f390b8b37e" providerId="ADAL" clId="{B2918078-FADE-49DC-9006-DFB00C92CCC4}" dt="2024-12-05T19:45:19.853" v="2470"/>
          <ac:picMkLst>
            <pc:docMk/>
            <pc:sldMk cId="832016596" sldId="317"/>
            <ac:picMk id="25" creationId="{C1C6A317-7497-551F-F9D1-22015FD5053E}"/>
          </ac:picMkLst>
        </pc:picChg>
        <pc:picChg chg="add mod">
          <ac:chgData name="Mason,Brittany Marie" userId="c8daa600-2033-4f7e-ae08-d8f390b8b37e" providerId="ADAL" clId="{B2918078-FADE-49DC-9006-DFB00C92CCC4}" dt="2024-12-05T19:52:37.368" v="2586" actId="1076"/>
          <ac:picMkLst>
            <pc:docMk/>
            <pc:sldMk cId="832016596" sldId="317"/>
            <ac:picMk id="29" creationId="{3EE5640F-6484-86E5-6C4B-E7B42838BE22}"/>
          </ac:picMkLst>
        </pc:picChg>
        <pc:picChg chg="add mod">
          <ac:chgData name="Mason,Brittany Marie" userId="c8daa600-2033-4f7e-ae08-d8f390b8b37e" providerId="ADAL" clId="{B2918078-FADE-49DC-9006-DFB00C92CCC4}" dt="2024-12-05T19:53:11.161" v="2612" actId="1076"/>
          <ac:picMkLst>
            <pc:docMk/>
            <pc:sldMk cId="832016596" sldId="317"/>
            <ac:picMk id="33" creationId="{4062D2D0-D444-BAC9-83A7-A62CE8351197}"/>
          </ac:picMkLst>
        </pc:picChg>
        <pc:cxnChg chg="add mod">
          <ac:chgData name="Mason,Brittany Marie" userId="c8daa600-2033-4f7e-ae08-d8f390b8b37e" providerId="ADAL" clId="{B2918078-FADE-49DC-9006-DFB00C92CCC4}" dt="2024-12-05T19:52:37.368" v="2586" actId="1076"/>
          <ac:cxnSpMkLst>
            <pc:docMk/>
            <pc:sldMk cId="832016596" sldId="317"/>
            <ac:cxnSpMk id="30" creationId="{1EAB513C-2EB0-40A6-8A6F-DF24308924B5}"/>
          </ac:cxnSpMkLst>
        </pc:cxnChg>
      </pc:sldChg>
      <pc:sldChg chg="addSp delSp modSp add del mod">
        <pc:chgData name="Mason,Brittany Marie" userId="c8daa600-2033-4f7e-ae08-d8f390b8b37e" providerId="ADAL" clId="{B2918078-FADE-49DC-9006-DFB00C92CCC4}" dt="2024-12-05T20:34:16.748" v="4147" actId="47"/>
        <pc:sldMkLst>
          <pc:docMk/>
          <pc:sldMk cId="4088781823" sldId="318"/>
        </pc:sldMkLst>
        <pc:spChg chg="del">
          <ac:chgData name="Mason,Brittany Marie" userId="c8daa600-2033-4f7e-ae08-d8f390b8b37e" providerId="ADAL" clId="{B2918078-FADE-49DC-9006-DFB00C92CCC4}" dt="2024-12-05T20:11:23.302" v="2970" actId="478"/>
          <ac:spMkLst>
            <pc:docMk/>
            <pc:sldMk cId="4088781823" sldId="318"/>
            <ac:spMk id="4" creationId="{0625B62C-EC5E-8286-0DCC-71C2FAD84951}"/>
          </ac:spMkLst>
        </pc:spChg>
        <pc:spChg chg="mod">
          <ac:chgData name="Mason,Brittany Marie" userId="c8daa600-2033-4f7e-ae08-d8f390b8b37e" providerId="ADAL" clId="{B2918078-FADE-49DC-9006-DFB00C92CCC4}" dt="2024-12-05T20:11:42.012" v="2978" actId="1076"/>
          <ac:spMkLst>
            <pc:docMk/>
            <pc:sldMk cId="4088781823" sldId="318"/>
            <ac:spMk id="5" creationId="{F9E70A52-81AE-0D54-2E49-94FE2211E984}"/>
          </ac:spMkLst>
        </pc:spChg>
        <pc:spChg chg="add del">
          <ac:chgData name="Mason,Brittany Marie" userId="c8daa600-2033-4f7e-ae08-d8f390b8b37e" providerId="ADAL" clId="{B2918078-FADE-49DC-9006-DFB00C92CCC4}" dt="2024-12-05T20:12:33.122" v="2988" actId="11529"/>
          <ac:spMkLst>
            <pc:docMk/>
            <pc:sldMk cId="4088781823" sldId="318"/>
            <ac:spMk id="12" creationId="{0CE43866-8EF3-7A8C-F351-B09F1273506C}"/>
          </ac:spMkLst>
        </pc:spChg>
        <pc:spChg chg="add mod">
          <ac:chgData name="Mason,Brittany Marie" userId="c8daa600-2033-4f7e-ae08-d8f390b8b37e" providerId="ADAL" clId="{B2918078-FADE-49DC-9006-DFB00C92CCC4}" dt="2024-12-05T20:13:49.932" v="2994" actId="164"/>
          <ac:spMkLst>
            <pc:docMk/>
            <pc:sldMk cId="4088781823" sldId="318"/>
            <ac:spMk id="13" creationId="{ED43AB6A-7CB0-E720-9236-E1CDECB1A9C4}"/>
          </ac:spMkLst>
        </pc:spChg>
        <pc:spChg chg="add mod">
          <ac:chgData name="Mason,Brittany Marie" userId="c8daa600-2033-4f7e-ae08-d8f390b8b37e" providerId="ADAL" clId="{B2918078-FADE-49DC-9006-DFB00C92CCC4}" dt="2024-12-05T20:14:22.950" v="3051" actId="1076"/>
          <ac:spMkLst>
            <pc:docMk/>
            <pc:sldMk cId="4088781823" sldId="318"/>
            <ac:spMk id="15" creationId="{DF1564D9-4854-3FA7-CA00-1B3A738DA81A}"/>
          </ac:spMkLst>
        </pc:spChg>
        <pc:spChg chg="add mod ord">
          <ac:chgData name="Mason,Brittany Marie" userId="c8daa600-2033-4f7e-ae08-d8f390b8b37e" providerId="ADAL" clId="{B2918078-FADE-49DC-9006-DFB00C92CCC4}" dt="2024-12-05T20:16:32.432" v="3081" actId="1076"/>
          <ac:spMkLst>
            <pc:docMk/>
            <pc:sldMk cId="4088781823" sldId="318"/>
            <ac:spMk id="21" creationId="{03A18936-63AA-D32A-C8A3-476C09ACD414}"/>
          </ac:spMkLst>
        </pc:spChg>
        <pc:spChg chg="add mod">
          <ac:chgData name="Mason,Brittany Marie" userId="c8daa600-2033-4f7e-ae08-d8f390b8b37e" providerId="ADAL" clId="{B2918078-FADE-49DC-9006-DFB00C92CCC4}" dt="2024-12-05T20:16:56.784" v="3104" actId="313"/>
          <ac:spMkLst>
            <pc:docMk/>
            <pc:sldMk cId="4088781823" sldId="318"/>
            <ac:spMk id="22" creationId="{EBC0616C-A231-729B-2FAB-341244037ED6}"/>
          </ac:spMkLst>
        </pc:spChg>
        <pc:spChg chg="mod">
          <ac:chgData name="Mason,Brittany Marie" userId="c8daa600-2033-4f7e-ae08-d8f390b8b37e" providerId="ADAL" clId="{B2918078-FADE-49DC-9006-DFB00C92CCC4}" dt="2024-12-05T20:11:25.207" v="2971" actId="1076"/>
          <ac:spMkLst>
            <pc:docMk/>
            <pc:sldMk cId="4088781823" sldId="318"/>
            <ac:spMk id="32" creationId="{0A3B2339-E92B-4009-A9EE-F7162775921C}"/>
          </ac:spMkLst>
        </pc:spChg>
        <pc:spChg chg="mod">
          <ac:chgData name="Mason,Brittany Marie" userId="c8daa600-2033-4f7e-ae08-d8f390b8b37e" providerId="ADAL" clId="{B2918078-FADE-49DC-9006-DFB00C92CCC4}" dt="2024-12-05T20:11:34.657" v="2975" actId="1076"/>
          <ac:spMkLst>
            <pc:docMk/>
            <pc:sldMk cId="4088781823" sldId="318"/>
            <ac:spMk id="34" creationId="{1D764107-6E97-87B1-D152-7E2B23A35D57}"/>
          </ac:spMkLst>
        </pc:spChg>
        <pc:spChg chg="mod ord">
          <ac:chgData name="Mason,Brittany Marie" userId="c8daa600-2033-4f7e-ae08-d8f390b8b37e" providerId="ADAL" clId="{B2918078-FADE-49DC-9006-DFB00C92CCC4}" dt="2024-12-05T20:15:49.514" v="3069" actId="167"/>
          <ac:spMkLst>
            <pc:docMk/>
            <pc:sldMk cId="4088781823" sldId="318"/>
            <ac:spMk id="66" creationId="{0DCB9075-C09D-EBF0-E3DA-7B3D14AEFE52}"/>
          </ac:spMkLst>
        </pc:spChg>
        <pc:spChg chg="mod">
          <ac:chgData name="Mason,Brittany Marie" userId="c8daa600-2033-4f7e-ae08-d8f390b8b37e" providerId="ADAL" clId="{B2918078-FADE-49DC-9006-DFB00C92CCC4}" dt="2024-12-05T20:11:27.949" v="2973" actId="1076"/>
          <ac:spMkLst>
            <pc:docMk/>
            <pc:sldMk cId="4088781823" sldId="318"/>
            <ac:spMk id="67" creationId="{290B3114-3347-7266-7EED-695EEBA92ECC}"/>
          </ac:spMkLst>
        </pc:spChg>
        <pc:spChg chg="mod">
          <ac:chgData name="Mason,Brittany Marie" userId="c8daa600-2033-4f7e-ae08-d8f390b8b37e" providerId="ADAL" clId="{B2918078-FADE-49DC-9006-DFB00C92CCC4}" dt="2024-12-05T20:11:34.657" v="2975" actId="1076"/>
          <ac:spMkLst>
            <pc:docMk/>
            <pc:sldMk cId="4088781823" sldId="318"/>
            <ac:spMk id="68" creationId="{B32266AD-168C-B9A5-5D1E-32ABF9D615C8}"/>
          </ac:spMkLst>
        </pc:spChg>
        <pc:grpChg chg="add mod">
          <ac:chgData name="Mason,Brittany Marie" userId="c8daa600-2033-4f7e-ae08-d8f390b8b37e" providerId="ADAL" clId="{B2918078-FADE-49DC-9006-DFB00C92CCC4}" dt="2024-12-05T20:13:52.016" v="2995" actId="14100"/>
          <ac:grpSpMkLst>
            <pc:docMk/>
            <pc:sldMk cId="4088781823" sldId="318"/>
            <ac:grpSpMk id="14" creationId="{1782B04D-B386-38FD-0949-9A2302E6E50A}"/>
          </ac:grpSpMkLst>
        </pc:grpChg>
        <pc:grpChg chg="mod">
          <ac:chgData name="Mason,Brittany Marie" userId="c8daa600-2033-4f7e-ae08-d8f390b8b37e" providerId="ADAL" clId="{B2918078-FADE-49DC-9006-DFB00C92CCC4}" dt="2024-12-05T20:11:31.046" v="2974" actId="1076"/>
          <ac:grpSpMkLst>
            <pc:docMk/>
            <pc:sldMk cId="4088781823" sldId="318"/>
            <ac:grpSpMk id="48" creationId="{4D032C64-A439-D1E5-7F98-2B09BA15AFF8}"/>
          </ac:grpSpMkLst>
        </pc:grpChg>
        <pc:picChg chg="del">
          <ac:chgData name="Mason,Brittany Marie" userId="c8daa600-2033-4f7e-ae08-d8f390b8b37e" providerId="ADAL" clId="{B2918078-FADE-49DC-9006-DFB00C92CCC4}" dt="2024-12-05T20:11:22.386" v="2969" actId="478"/>
          <ac:picMkLst>
            <pc:docMk/>
            <pc:sldMk cId="4088781823" sldId="318"/>
            <ac:picMk id="6" creationId="{63DC286F-7E6A-31FF-5883-C305479F3053}"/>
          </ac:picMkLst>
        </pc:picChg>
        <pc:picChg chg="del">
          <ac:chgData name="Mason,Brittany Marie" userId="c8daa600-2033-4f7e-ae08-d8f390b8b37e" providerId="ADAL" clId="{B2918078-FADE-49DC-9006-DFB00C92CCC4}" dt="2024-12-05T20:11:22.386" v="2969" actId="478"/>
          <ac:picMkLst>
            <pc:docMk/>
            <pc:sldMk cId="4088781823" sldId="318"/>
            <ac:picMk id="7" creationId="{C9558DD1-89AF-B9BB-FCDA-AAE6405C8BCF}"/>
          </ac:picMkLst>
        </pc:picChg>
        <pc:picChg chg="del">
          <ac:chgData name="Mason,Brittany Marie" userId="c8daa600-2033-4f7e-ae08-d8f390b8b37e" providerId="ADAL" clId="{B2918078-FADE-49DC-9006-DFB00C92CCC4}" dt="2024-12-05T20:11:22.386" v="2969" actId="478"/>
          <ac:picMkLst>
            <pc:docMk/>
            <pc:sldMk cId="4088781823" sldId="318"/>
            <ac:picMk id="10" creationId="{6304B5D2-1396-7349-A524-26FC9C1BBC48}"/>
          </ac:picMkLst>
        </pc:picChg>
        <pc:picChg chg="add mod">
          <ac:chgData name="Mason,Brittany Marie" userId="c8daa600-2033-4f7e-ae08-d8f390b8b37e" providerId="ADAL" clId="{B2918078-FADE-49DC-9006-DFB00C92CCC4}" dt="2024-12-05T20:14:48.297" v="3052" actId="931"/>
          <ac:picMkLst>
            <pc:docMk/>
            <pc:sldMk cId="4088781823" sldId="318"/>
            <ac:picMk id="17" creationId="{3ECF85D7-FD61-169F-F80E-CEFC9ABA5D8C}"/>
          </ac:picMkLst>
        </pc:picChg>
        <pc:picChg chg="add del mod">
          <ac:chgData name="Mason,Brittany Marie" userId="c8daa600-2033-4f7e-ae08-d8f390b8b37e" providerId="ADAL" clId="{B2918078-FADE-49DC-9006-DFB00C92CCC4}" dt="2024-12-05T20:15:01.771" v="3054" actId="478"/>
          <ac:picMkLst>
            <pc:docMk/>
            <pc:sldMk cId="4088781823" sldId="318"/>
            <ac:picMk id="19" creationId="{BF2EDBF4-97BE-30E4-4FF9-0869F733A495}"/>
          </ac:picMkLst>
        </pc:picChg>
        <pc:picChg chg="add mod">
          <ac:chgData name="Mason,Brittany Marie" userId="c8daa600-2033-4f7e-ae08-d8f390b8b37e" providerId="ADAL" clId="{B2918078-FADE-49DC-9006-DFB00C92CCC4}" dt="2024-12-05T20:16:23.400" v="3077" actId="1076"/>
          <ac:picMkLst>
            <pc:docMk/>
            <pc:sldMk cId="4088781823" sldId="318"/>
            <ac:picMk id="20" creationId="{644BFB56-092F-A959-226B-BEE95106FF4D}"/>
          </ac:picMkLst>
        </pc:picChg>
        <pc:picChg chg="mod">
          <ac:chgData name="Mason,Brittany Marie" userId="c8daa600-2033-4f7e-ae08-d8f390b8b37e" providerId="ADAL" clId="{B2918078-FADE-49DC-9006-DFB00C92CCC4}" dt="2024-12-05T20:11:34.657" v="2975" actId="1076"/>
          <ac:picMkLst>
            <pc:docMk/>
            <pc:sldMk cId="4088781823" sldId="318"/>
            <ac:picMk id="38" creationId="{0FE994B0-CE4D-67CB-A2B2-5D1E875294F4}"/>
          </ac:picMkLst>
        </pc:picChg>
        <pc:picChg chg="mod">
          <ac:chgData name="Mason,Brittany Marie" userId="c8daa600-2033-4f7e-ae08-d8f390b8b37e" providerId="ADAL" clId="{B2918078-FADE-49DC-9006-DFB00C92CCC4}" dt="2024-12-05T20:11:39.911" v="2977" actId="1076"/>
          <ac:picMkLst>
            <pc:docMk/>
            <pc:sldMk cId="4088781823" sldId="318"/>
            <ac:picMk id="41" creationId="{2DB5AE50-D9F2-97BF-68AA-CD3BEAD5E813}"/>
          </ac:picMkLst>
        </pc:picChg>
        <pc:cxnChg chg="add mod">
          <ac:chgData name="Mason,Brittany Marie" userId="c8daa600-2033-4f7e-ae08-d8f390b8b37e" providerId="ADAL" clId="{B2918078-FADE-49DC-9006-DFB00C92CCC4}" dt="2024-12-05T20:13:49.932" v="2994" actId="164"/>
          <ac:cxnSpMkLst>
            <pc:docMk/>
            <pc:sldMk cId="4088781823" sldId="318"/>
            <ac:cxnSpMk id="3" creationId="{850A7EBD-554A-0511-4580-762FF6AE92FC}"/>
          </ac:cxnSpMkLst>
        </pc:cxnChg>
        <pc:cxnChg chg="add mod">
          <ac:chgData name="Mason,Brittany Marie" userId="c8daa600-2033-4f7e-ae08-d8f390b8b37e" providerId="ADAL" clId="{B2918078-FADE-49DC-9006-DFB00C92CCC4}" dt="2024-12-05T20:13:49.932" v="2994" actId="164"/>
          <ac:cxnSpMkLst>
            <pc:docMk/>
            <pc:sldMk cId="4088781823" sldId="318"/>
            <ac:cxnSpMk id="8" creationId="{24366E7D-1EE4-E533-A3DD-055CB2B014E0}"/>
          </ac:cxnSpMkLst>
        </pc:cxnChg>
      </pc:sldChg>
      <pc:sldChg chg="addSp delSp modSp add del mod">
        <pc:chgData name="Mason,Brittany Marie" userId="c8daa600-2033-4f7e-ae08-d8f390b8b37e" providerId="ADAL" clId="{B2918078-FADE-49DC-9006-DFB00C92CCC4}" dt="2024-12-05T20:34:15.141" v="4146" actId="47"/>
        <pc:sldMkLst>
          <pc:docMk/>
          <pc:sldMk cId="963412442" sldId="319"/>
        </pc:sldMkLst>
        <pc:spChg chg="add mod">
          <ac:chgData name="Mason,Brittany Marie" userId="c8daa600-2033-4f7e-ae08-d8f390b8b37e" providerId="ADAL" clId="{B2918078-FADE-49DC-9006-DFB00C92CCC4}" dt="2024-12-05T20:25:47.150" v="3552" actId="1076"/>
          <ac:spMkLst>
            <pc:docMk/>
            <pc:sldMk cId="963412442" sldId="319"/>
            <ac:spMk id="2" creationId="{E55719D2-70A3-14CA-83A8-14FA47DB07EE}"/>
          </ac:spMkLst>
        </pc:spChg>
        <pc:spChg chg="mod">
          <ac:chgData name="Mason,Brittany Marie" userId="c8daa600-2033-4f7e-ae08-d8f390b8b37e" providerId="ADAL" clId="{B2918078-FADE-49DC-9006-DFB00C92CCC4}" dt="2024-12-05T20:25:40.648" v="3550" actId="1076"/>
          <ac:spMkLst>
            <pc:docMk/>
            <pc:sldMk cId="963412442" sldId="319"/>
            <ac:spMk id="4" creationId="{0625B62C-EC5E-8286-0DCC-71C2FAD84951}"/>
          </ac:spMkLst>
        </pc:spChg>
        <pc:spChg chg="mod">
          <ac:chgData name="Mason,Brittany Marie" userId="c8daa600-2033-4f7e-ae08-d8f390b8b37e" providerId="ADAL" clId="{B2918078-FADE-49DC-9006-DFB00C92CCC4}" dt="2024-12-05T20:28:35.877" v="3579" actId="20577"/>
          <ac:spMkLst>
            <pc:docMk/>
            <pc:sldMk cId="963412442" sldId="319"/>
            <ac:spMk id="5" creationId="{F9E70A52-81AE-0D54-2E49-94FE2211E984}"/>
          </ac:spMkLst>
        </pc:spChg>
        <pc:spChg chg="add mod">
          <ac:chgData name="Mason,Brittany Marie" userId="c8daa600-2033-4f7e-ae08-d8f390b8b37e" providerId="ADAL" clId="{B2918078-FADE-49DC-9006-DFB00C92CCC4}" dt="2024-12-05T20:25:58.187" v="3555" actId="14100"/>
          <ac:spMkLst>
            <pc:docMk/>
            <pc:sldMk cId="963412442" sldId="319"/>
            <ac:spMk id="12" creationId="{25BEAD47-A9B1-FD8E-988E-012794AFEC99}"/>
          </ac:spMkLst>
        </pc:spChg>
        <pc:spChg chg="add mod">
          <ac:chgData name="Mason,Brittany Marie" userId="c8daa600-2033-4f7e-ae08-d8f390b8b37e" providerId="ADAL" clId="{B2918078-FADE-49DC-9006-DFB00C92CCC4}" dt="2024-12-05T20:26:09.200" v="3558" actId="1076"/>
          <ac:spMkLst>
            <pc:docMk/>
            <pc:sldMk cId="963412442" sldId="319"/>
            <ac:spMk id="13" creationId="{186A2D7D-76E5-1D4C-A106-DBD9CE9756D4}"/>
          </ac:spMkLst>
        </pc:spChg>
        <pc:spChg chg="add mod">
          <ac:chgData name="Mason,Brittany Marie" userId="c8daa600-2033-4f7e-ae08-d8f390b8b37e" providerId="ADAL" clId="{B2918078-FADE-49DC-9006-DFB00C92CCC4}" dt="2024-12-05T20:25:43.696" v="3551" actId="1076"/>
          <ac:spMkLst>
            <pc:docMk/>
            <pc:sldMk cId="963412442" sldId="319"/>
            <ac:spMk id="17" creationId="{4EFE7152-B0F8-9061-3E70-8EF26D2CCC56}"/>
          </ac:spMkLst>
        </pc:spChg>
        <pc:spChg chg="mod">
          <ac:chgData name="Mason,Brittany Marie" userId="c8daa600-2033-4f7e-ae08-d8f390b8b37e" providerId="ADAL" clId="{B2918078-FADE-49DC-9006-DFB00C92CCC4}" dt="2024-12-05T20:25:35.759" v="3549" actId="1076"/>
          <ac:spMkLst>
            <pc:docMk/>
            <pc:sldMk cId="963412442" sldId="319"/>
            <ac:spMk id="28" creationId="{17FE3BD2-94D3-C5C5-77D2-70BF6256BA88}"/>
          </ac:spMkLst>
        </pc:spChg>
        <pc:spChg chg="mod">
          <ac:chgData name="Mason,Brittany Marie" userId="c8daa600-2033-4f7e-ae08-d8f390b8b37e" providerId="ADAL" clId="{B2918078-FADE-49DC-9006-DFB00C92CCC4}" dt="2024-12-05T20:17:32.112" v="3106" actId="1076"/>
          <ac:spMkLst>
            <pc:docMk/>
            <pc:sldMk cId="963412442" sldId="319"/>
            <ac:spMk id="32" creationId="{0A3B2339-E92B-4009-A9EE-F7162775921C}"/>
          </ac:spMkLst>
        </pc:spChg>
        <pc:spChg chg="mod">
          <ac:chgData name="Mason,Brittany Marie" userId="c8daa600-2033-4f7e-ae08-d8f390b8b37e" providerId="ADAL" clId="{B2918078-FADE-49DC-9006-DFB00C92CCC4}" dt="2024-12-05T20:17:32.112" v="3106" actId="1076"/>
          <ac:spMkLst>
            <pc:docMk/>
            <pc:sldMk cId="963412442" sldId="319"/>
            <ac:spMk id="34" creationId="{1D764107-6E97-87B1-D152-7E2B23A35D57}"/>
          </ac:spMkLst>
        </pc:spChg>
        <pc:spChg chg="mod">
          <ac:chgData name="Mason,Brittany Marie" userId="c8daa600-2033-4f7e-ae08-d8f390b8b37e" providerId="ADAL" clId="{B2918078-FADE-49DC-9006-DFB00C92CCC4}" dt="2024-12-05T20:20:06.654" v="3268" actId="1076"/>
          <ac:spMkLst>
            <pc:docMk/>
            <pc:sldMk cId="963412442" sldId="319"/>
            <ac:spMk id="66" creationId="{0DCB9075-C09D-EBF0-E3DA-7B3D14AEFE52}"/>
          </ac:spMkLst>
        </pc:spChg>
        <pc:spChg chg="mod">
          <ac:chgData name="Mason,Brittany Marie" userId="c8daa600-2033-4f7e-ae08-d8f390b8b37e" providerId="ADAL" clId="{B2918078-FADE-49DC-9006-DFB00C92CCC4}" dt="2024-12-05T20:17:32.112" v="3106" actId="1076"/>
          <ac:spMkLst>
            <pc:docMk/>
            <pc:sldMk cId="963412442" sldId="319"/>
            <ac:spMk id="67" creationId="{290B3114-3347-7266-7EED-695EEBA92ECC}"/>
          </ac:spMkLst>
        </pc:spChg>
        <pc:spChg chg="mod">
          <ac:chgData name="Mason,Brittany Marie" userId="c8daa600-2033-4f7e-ae08-d8f390b8b37e" providerId="ADAL" clId="{B2918078-FADE-49DC-9006-DFB00C92CCC4}" dt="2024-12-05T20:17:32.112" v="3106" actId="1076"/>
          <ac:spMkLst>
            <pc:docMk/>
            <pc:sldMk cId="963412442" sldId="319"/>
            <ac:spMk id="68" creationId="{B32266AD-168C-B9A5-5D1E-32ABF9D615C8}"/>
          </ac:spMkLst>
        </pc:spChg>
        <pc:grpChg chg="mod">
          <ac:chgData name="Mason,Brittany Marie" userId="c8daa600-2033-4f7e-ae08-d8f390b8b37e" providerId="ADAL" clId="{B2918078-FADE-49DC-9006-DFB00C92CCC4}" dt="2024-12-05T20:17:32.112" v="3106" actId="1076"/>
          <ac:grpSpMkLst>
            <pc:docMk/>
            <pc:sldMk cId="963412442" sldId="319"/>
            <ac:grpSpMk id="48" creationId="{4D032C64-A439-D1E5-7F98-2B09BA15AFF8}"/>
          </ac:grpSpMkLst>
        </pc:grpChg>
        <pc:picChg chg="mod">
          <ac:chgData name="Mason,Brittany Marie" userId="c8daa600-2033-4f7e-ae08-d8f390b8b37e" providerId="ADAL" clId="{B2918078-FADE-49DC-9006-DFB00C92CCC4}" dt="2024-12-05T20:25:40.648" v="3550" actId="1076"/>
          <ac:picMkLst>
            <pc:docMk/>
            <pc:sldMk cId="963412442" sldId="319"/>
            <ac:picMk id="6" creationId="{63DC286F-7E6A-31FF-5883-C305479F3053}"/>
          </ac:picMkLst>
        </pc:picChg>
        <pc:picChg chg="mod">
          <ac:chgData name="Mason,Brittany Marie" userId="c8daa600-2033-4f7e-ae08-d8f390b8b37e" providerId="ADAL" clId="{B2918078-FADE-49DC-9006-DFB00C92CCC4}" dt="2024-12-05T20:25:40.648" v="3550" actId="1076"/>
          <ac:picMkLst>
            <pc:docMk/>
            <pc:sldMk cId="963412442" sldId="319"/>
            <ac:picMk id="7" creationId="{C9558DD1-89AF-B9BB-FCDA-AAE6405C8BCF}"/>
          </ac:picMkLst>
        </pc:picChg>
        <pc:picChg chg="add mod">
          <ac:chgData name="Mason,Brittany Marie" userId="c8daa600-2033-4f7e-ae08-d8f390b8b37e" providerId="ADAL" clId="{B2918078-FADE-49DC-9006-DFB00C92CCC4}" dt="2024-12-05T20:20:54.698" v="3274" actId="1076"/>
          <ac:picMkLst>
            <pc:docMk/>
            <pc:sldMk cId="963412442" sldId="319"/>
            <ac:picMk id="8" creationId="{BD640FCF-BFE7-F1DC-483B-270796181678}"/>
          </ac:picMkLst>
        </pc:picChg>
        <pc:picChg chg="mod">
          <ac:chgData name="Mason,Brittany Marie" userId="c8daa600-2033-4f7e-ae08-d8f390b8b37e" providerId="ADAL" clId="{B2918078-FADE-49DC-9006-DFB00C92CCC4}" dt="2024-12-05T20:25:40.648" v="3550" actId="1076"/>
          <ac:picMkLst>
            <pc:docMk/>
            <pc:sldMk cId="963412442" sldId="319"/>
            <ac:picMk id="10" creationId="{6304B5D2-1396-7349-A524-26FC9C1BBC48}"/>
          </ac:picMkLst>
        </pc:picChg>
        <pc:picChg chg="add del mod">
          <ac:chgData name="Mason,Brittany Marie" userId="c8daa600-2033-4f7e-ae08-d8f390b8b37e" providerId="ADAL" clId="{B2918078-FADE-49DC-9006-DFB00C92CCC4}" dt="2024-12-05T20:20:52.063" v="3273" actId="478"/>
          <ac:picMkLst>
            <pc:docMk/>
            <pc:sldMk cId="963412442" sldId="319"/>
            <ac:picMk id="11" creationId="{FC196630-FDB2-E5F6-3D01-C9513496BCE5}"/>
          </ac:picMkLst>
        </pc:picChg>
        <pc:picChg chg="add del mod">
          <ac:chgData name="Mason,Brittany Marie" userId="c8daa600-2033-4f7e-ae08-d8f390b8b37e" providerId="ADAL" clId="{B2918078-FADE-49DC-9006-DFB00C92CCC4}" dt="2024-12-05T20:25:11.992" v="3541" actId="478"/>
          <ac:picMkLst>
            <pc:docMk/>
            <pc:sldMk cId="963412442" sldId="319"/>
            <ac:picMk id="14" creationId="{8DEED49A-14D0-451B-8550-B98DFEA407C1}"/>
          </ac:picMkLst>
        </pc:picChg>
        <pc:picChg chg="add mod">
          <ac:chgData name="Mason,Brittany Marie" userId="c8daa600-2033-4f7e-ae08-d8f390b8b37e" providerId="ADAL" clId="{B2918078-FADE-49DC-9006-DFB00C92CCC4}" dt="2024-12-05T20:26:03.228" v="3557" actId="1076"/>
          <ac:picMkLst>
            <pc:docMk/>
            <pc:sldMk cId="963412442" sldId="319"/>
            <ac:picMk id="16" creationId="{50EE4A86-7577-143A-6265-24276CA81D3A}"/>
          </ac:picMkLst>
        </pc:picChg>
        <pc:picChg chg="mod">
          <ac:chgData name="Mason,Brittany Marie" userId="c8daa600-2033-4f7e-ae08-d8f390b8b37e" providerId="ADAL" clId="{B2918078-FADE-49DC-9006-DFB00C92CCC4}" dt="2024-12-05T20:17:32.112" v="3106" actId="1076"/>
          <ac:picMkLst>
            <pc:docMk/>
            <pc:sldMk cId="963412442" sldId="319"/>
            <ac:picMk id="38" creationId="{0FE994B0-CE4D-67CB-A2B2-5D1E875294F4}"/>
          </ac:picMkLst>
        </pc:picChg>
        <pc:picChg chg="mod">
          <ac:chgData name="Mason,Brittany Marie" userId="c8daa600-2033-4f7e-ae08-d8f390b8b37e" providerId="ADAL" clId="{B2918078-FADE-49DC-9006-DFB00C92CCC4}" dt="2024-12-05T20:17:32.112" v="3106" actId="1076"/>
          <ac:picMkLst>
            <pc:docMk/>
            <pc:sldMk cId="963412442" sldId="319"/>
            <ac:picMk id="41" creationId="{2DB5AE50-D9F2-97BF-68AA-CD3BEAD5E813}"/>
          </ac:picMkLst>
        </pc:picChg>
      </pc:sldChg>
      <pc:sldChg chg="addSp delSp modSp add mod modNotesTx">
        <pc:chgData name="Mason,Brittany Marie" userId="c8daa600-2033-4f7e-ae08-d8f390b8b37e" providerId="ADAL" clId="{B2918078-FADE-49DC-9006-DFB00C92CCC4}" dt="2024-12-05T20:33:51.907" v="4144" actId="207"/>
        <pc:sldMkLst>
          <pc:docMk/>
          <pc:sldMk cId="289452880" sldId="320"/>
        </pc:sldMkLst>
        <pc:spChg chg="del mod">
          <ac:chgData name="Mason,Brittany Marie" userId="c8daa600-2033-4f7e-ae08-d8f390b8b37e" providerId="ADAL" clId="{B2918078-FADE-49DC-9006-DFB00C92CCC4}" dt="2024-12-05T20:32:49.304" v="4137" actId="478"/>
          <ac:spMkLst>
            <pc:docMk/>
            <pc:sldMk cId="289452880" sldId="320"/>
            <ac:spMk id="4" creationId="{0625B62C-EC5E-8286-0DCC-71C2FAD84951}"/>
          </ac:spMkLst>
        </pc:spChg>
        <pc:spChg chg="mod">
          <ac:chgData name="Mason,Brittany Marie" userId="c8daa600-2033-4f7e-ae08-d8f390b8b37e" providerId="ADAL" clId="{B2918078-FADE-49DC-9006-DFB00C92CCC4}" dt="2024-12-05T20:30:48.418" v="4118" actId="14100"/>
          <ac:spMkLst>
            <pc:docMk/>
            <pc:sldMk cId="289452880" sldId="320"/>
            <ac:spMk id="5" creationId="{F9E70A52-81AE-0D54-2E49-94FE2211E984}"/>
          </ac:spMkLst>
        </pc:spChg>
        <pc:spChg chg="mod">
          <ac:chgData name="Mason,Brittany Marie" userId="c8daa600-2033-4f7e-ae08-d8f390b8b37e" providerId="ADAL" clId="{B2918078-FADE-49DC-9006-DFB00C92CCC4}" dt="2024-12-05T20:31:36.058" v="4127" actId="313"/>
          <ac:spMkLst>
            <pc:docMk/>
            <pc:sldMk cId="289452880" sldId="320"/>
            <ac:spMk id="32" creationId="{0A3B2339-E92B-4009-A9EE-F7162775921C}"/>
          </ac:spMkLst>
        </pc:spChg>
        <pc:spChg chg="mod">
          <ac:chgData name="Mason,Brittany Marie" userId="c8daa600-2033-4f7e-ae08-d8f390b8b37e" providerId="ADAL" clId="{B2918078-FADE-49DC-9006-DFB00C92CCC4}" dt="2024-12-05T20:31:12.262" v="4124" actId="14100"/>
          <ac:spMkLst>
            <pc:docMk/>
            <pc:sldMk cId="289452880" sldId="320"/>
            <ac:spMk id="34" creationId="{1D764107-6E97-87B1-D152-7E2B23A35D57}"/>
          </ac:spMkLst>
        </pc:spChg>
        <pc:spChg chg="mod">
          <ac:chgData name="Mason,Brittany Marie" userId="c8daa600-2033-4f7e-ae08-d8f390b8b37e" providerId="ADAL" clId="{B2918078-FADE-49DC-9006-DFB00C92CCC4}" dt="2024-12-05T20:31:02.022" v="4121" actId="14100"/>
          <ac:spMkLst>
            <pc:docMk/>
            <pc:sldMk cId="289452880" sldId="320"/>
            <ac:spMk id="66" creationId="{0DCB9075-C09D-EBF0-E3DA-7B3D14AEFE52}"/>
          </ac:spMkLst>
        </pc:spChg>
        <pc:spChg chg="mod">
          <ac:chgData name="Mason,Brittany Marie" userId="c8daa600-2033-4f7e-ae08-d8f390b8b37e" providerId="ADAL" clId="{B2918078-FADE-49DC-9006-DFB00C92CCC4}" dt="2024-12-05T20:31:04.523" v="4122" actId="14100"/>
          <ac:spMkLst>
            <pc:docMk/>
            <pc:sldMk cId="289452880" sldId="320"/>
            <ac:spMk id="67" creationId="{290B3114-3347-7266-7EED-695EEBA92ECC}"/>
          </ac:spMkLst>
        </pc:spChg>
        <pc:spChg chg="mod">
          <ac:chgData name="Mason,Brittany Marie" userId="c8daa600-2033-4f7e-ae08-d8f390b8b37e" providerId="ADAL" clId="{B2918078-FADE-49DC-9006-DFB00C92CCC4}" dt="2024-12-05T20:31:07.922" v="4123" actId="14100"/>
          <ac:spMkLst>
            <pc:docMk/>
            <pc:sldMk cId="289452880" sldId="320"/>
            <ac:spMk id="68" creationId="{B32266AD-168C-B9A5-5D1E-32ABF9D615C8}"/>
          </ac:spMkLst>
        </pc:spChg>
        <pc:grpChg chg="del">
          <ac:chgData name="Mason,Brittany Marie" userId="c8daa600-2033-4f7e-ae08-d8f390b8b37e" providerId="ADAL" clId="{B2918078-FADE-49DC-9006-DFB00C92CCC4}" dt="2024-12-05T20:31:51.083" v="4129" actId="478"/>
          <ac:grpSpMkLst>
            <pc:docMk/>
            <pc:sldMk cId="289452880" sldId="320"/>
            <ac:grpSpMk id="48" creationId="{4D032C64-A439-D1E5-7F98-2B09BA15AFF8}"/>
          </ac:grpSpMkLst>
        </pc:grpChg>
        <pc:picChg chg="add mod">
          <ac:chgData name="Mason,Brittany Marie" userId="c8daa600-2033-4f7e-ae08-d8f390b8b37e" providerId="ADAL" clId="{B2918078-FADE-49DC-9006-DFB00C92CCC4}" dt="2024-12-05T20:33:51.907" v="4144" actId="207"/>
          <ac:picMkLst>
            <pc:docMk/>
            <pc:sldMk cId="289452880" sldId="320"/>
            <ac:picMk id="3" creationId="{933F5CE9-50A1-9326-69E3-BDF85A8D6E2D}"/>
          </ac:picMkLst>
        </pc:picChg>
        <pc:picChg chg="mod">
          <ac:chgData name="Mason,Brittany Marie" userId="c8daa600-2033-4f7e-ae08-d8f390b8b37e" providerId="ADAL" clId="{B2918078-FADE-49DC-9006-DFB00C92CCC4}" dt="2024-12-05T20:33:43.572" v="4142"/>
          <ac:picMkLst>
            <pc:docMk/>
            <pc:sldMk cId="289452880" sldId="320"/>
            <ac:picMk id="6" creationId="{63DC286F-7E6A-31FF-5883-C305479F3053}"/>
          </ac:picMkLst>
        </pc:picChg>
        <pc:picChg chg="del mod">
          <ac:chgData name="Mason,Brittany Marie" userId="c8daa600-2033-4f7e-ae08-d8f390b8b37e" providerId="ADAL" clId="{B2918078-FADE-49DC-9006-DFB00C92CCC4}" dt="2024-12-05T20:32:48.135" v="4136" actId="478"/>
          <ac:picMkLst>
            <pc:docMk/>
            <pc:sldMk cId="289452880" sldId="320"/>
            <ac:picMk id="7" creationId="{C9558DD1-89AF-B9BB-FCDA-AAE6405C8BCF}"/>
          </ac:picMkLst>
        </pc:picChg>
        <pc:picChg chg="del mod">
          <ac:chgData name="Mason,Brittany Marie" userId="c8daa600-2033-4f7e-ae08-d8f390b8b37e" providerId="ADAL" clId="{B2918078-FADE-49DC-9006-DFB00C92CCC4}" dt="2024-12-05T20:32:48.135" v="4136" actId="478"/>
          <ac:picMkLst>
            <pc:docMk/>
            <pc:sldMk cId="289452880" sldId="320"/>
            <ac:picMk id="10" creationId="{6304B5D2-1396-7349-A524-26FC9C1BBC48}"/>
          </ac:picMkLst>
        </pc:picChg>
        <pc:picChg chg="del mod">
          <ac:chgData name="Mason,Brittany Marie" userId="c8daa600-2033-4f7e-ae08-d8f390b8b37e" providerId="ADAL" clId="{B2918078-FADE-49DC-9006-DFB00C92CCC4}" dt="2024-12-05T20:31:54.829" v="4130" actId="478"/>
          <ac:picMkLst>
            <pc:docMk/>
            <pc:sldMk cId="289452880" sldId="320"/>
            <ac:picMk id="38" creationId="{0FE994B0-CE4D-67CB-A2B2-5D1E875294F4}"/>
          </ac:picMkLst>
        </pc:picChg>
        <pc:picChg chg="mod ord">
          <ac:chgData name="Mason,Brittany Marie" userId="c8daa600-2033-4f7e-ae08-d8f390b8b37e" providerId="ADAL" clId="{B2918078-FADE-49DC-9006-DFB00C92CCC4}" dt="2024-12-05T20:33:49.618" v="4143" actId="207"/>
          <ac:picMkLst>
            <pc:docMk/>
            <pc:sldMk cId="289452880" sldId="320"/>
            <ac:picMk id="41" creationId="{2DB5AE50-D9F2-97BF-68AA-CD3BEAD5E813}"/>
          </ac:picMkLst>
        </pc:picChg>
        <pc:cxnChg chg="mod">
          <ac:chgData name="Mason,Brittany Marie" userId="c8daa600-2033-4f7e-ae08-d8f390b8b37e" providerId="ADAL" clId="{B2918078-FADE-49DC-9006-DFB00C92CCC4}" dt="2024-12-05T20:31:51.083" v="4129" actId="478"/>
          <ac:cxnSpMkLst>
            <pc:docMk/>
            <pc:sldMk cId="289452880" sldId="320"/>
            <ac:cxnSpMk id="44" creationId="{8969C9A3-CA33-BFCD-E328-7039E3033845}"/>
          </ac:cxnSpMkLst>
        </pc:cxnChg>
        <pc:cxnChg chg="mod">
          <ac:chgData name="Mason,Brittany Marie" userId="c8daa600-2033-4f7e-ae08-d8f390b8b37e" providerId="ADAL" clId="{B2918078-FADE-49DC-9006-DFB00C92CCC4}" dt="2024-12-05T20:31:51.083" v="4129" actId="478"/>
          <ac:cxnSpMkLst>
            <pc:docMk/>
            <pc:sldMk cId="289452880" sldId="320"/>
            <ac:cxnSpMk id="45" creationId="{2E67C25B-2714-8A61-069F-1ECE6C9828F4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9DB24-5535-405F-8886-0AFB325F94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BFA9843-24FA-43F9-B428-BD76E5F3198D}">
      <dgm:prSet/>
      <dgm:spPr/>
      <dgm:t>
        <a:bodyPr/>
        <a:lstStyle/>
        <a:p>
          <a:r>
            <a:rPr lang="en-US"/>
            <a:t>Involves science and the public in federal decision-making</a:t>
          </a:r>
        </a:p>
      </dgm:t>
    </dgm:pt>
    <dgm:pt modelId="{77B0C250-11B9-4F0C-8B46-A177D9BE48A1}" type="parTrans" cxnId="{C1F41F89-77F9-4320-894E-C3E080689895}">
      <dgm:prSet/>
      <dgm:spPr/>
      <dgm:t>
        <a:bodyPr/>
        <a:lstStyle/>
        <a:p>
          <a:endParaRPr lang="en-US"/>
        </a:p>
      </dgm:t>
    </dgm:pt>
    <dgm:pt modelId="{54059CB4-7347-48B7-BA5D-FC007E568881}" type="sibTrans" cxnId="{C1F41F89-77F9-4320-894E-C3E080689895}">
      <dgm:prSet/>
      <dgm:spPr/>
      <dgm:t>
        <a:bodyPr/>
        <a:lstStyle/>
        <a:p>
          <a:endParaRPr lang="en-US"/>
        </a:p>
      </dgm:t>
    </dgm:pt>
    <dgm:pt modelId="{F135C0BC-4C58-48E0-91D0-C89E405AAD86}">
      <dgm:prSet/>
      <dgm:spPr/>
      <dgm:t>
        <a:bodyPr/>
        <a:lstStyle/>
        <a:p>
          <a:r>
            <a:rPr lang="en-US"/>
            <a:t>Requires environmental review of potential impacts of proposed federal action</a:t>
          </a:r>
        </a:p>
      </dgm:t>
    </dgm:pt>
    <dgm:pt modelId="{7A99E51A-3DB3-43A6-974A-A598B6BF59ED}" type="parTrans" cxnId="{E0877C88-E440-44B6-B25A-B2CE8BAF137E}">
      <dgm:prSet/>
      <dgm:spPr/>
      <dgm:t>
        <a:bodyPr/>
        <a:lstStyle/>
        <a:p>
          <a:endParaRPr lang="en-US"/>
        </a:p>
      </dgm:t>
    </dgm:pt>
    <dgm:pt modelId="{812A3EB5-FDA1-4DEC-A1E8-605C3DBF33BA}" type="sibTrans" cxnId="{E0877C88-E440-44B6-B25A-B2CE8BAF137E}">
      <dgm:prSet/>
      <dgm:spPr/>
      <dgm:t>
        <a:bodyPr/>
        <a:lstStyle/>
        <a:p>
          <a:endParaRPr lang="en-US"/>
        </a:p>
      </dgm:t>
    </dgm:pt>
    <dgm:pt modelId="{739AB9F5-928D-48EE-8C87-850E4A401F65}">
      <dgm:prSet/>
      <dgm:spPr/>
      <dgm:t>
        <a:bodyPr/>
        <a:lstStyle/>
        <a:p>
          <a:r>
            <a:rPr lang="en-US" dirty="0"/>
            <a:t>There are three levels of analysis under NEPA – Environmental Impact Statements (EIS), Environmental Assessment, and Categorical Exclusion</a:t>
          </a:r>
        </a:p>
      </dgm:t>
    </dgm:pt>
    <dgm:pt modelId="{356E48A0-924C-418B-99E0-C4CBF66AE2BA}" type="parTrans" cxnId="{DB52B3BD-D379-4A16-9F64-CA06B19793F8}">
      <dgm:prSet/>
      <dgm:spPr/>
      <dgm:t>
        <a:bodyPr/>
        <a:lstStyle/>
        <a:p>
          <a:endParaRPr lang="en-US"/>
        </a:p>
      </dgm:t>
    </dgm:pt>
    <dgm:pt modelId="{AE5EA23E-6F2D-40BB-9048-8E4878E8A621}" type="sibTrans" cxnId="{DB52B3BD-D379-4A16-9F64-CA06B19793F8}">
      <dgm:prSet/>
      <dgm:spPr/>
      <dgm:t>
        <a:bodyPr/>
        <a:lstStyle/>
        <a:p>
          <a:endParaRPr lang="en-US"/>
        </a:p>
      </dgm:t>
    </dgm:pt>
    <dgm:pt modelId="{0A6A6AA3-9CDF-4CB0-9993-04C02C01E8B8}" type="pres">
      <dgm:prSet presAssocID="{31E9DB24-5535-405F-8886-0AFB325F94DB}" presName="root" presStyleCnt="0">
        <dgm:presLayoutVars>
          <dgm:dir/>
          <dgm:resizeHandles val="exact"/>
        </dgm:presLayoutVars>
      </dgm:prSet>
      <dgm:spPr/>
    </dgm:pt>
    <dgm:pt modelId="{CA89C47F-EFCE-455A-A880-3D06A2D49F8C}" type="pres">
      <dgm:prSet presAssocID="{5BFA9843-24FA-43F9-B428-BD76E5F3198D}" presName="compNode" presStyleCnt="0"/>
      <dgm:spPr/>
    </dgm:pt>
    <dgm:pt modelId="{44CC251C-5B75-4D68-8100-CF629C080EDF}" type="pres">
      <dgm:prSet presAssocID="{5BFA9843-24FA-43F9-B428-BD76E5F3198D}" presName="bgRect" presStyleLbl="bgShp" presStyleIdx="0" presStyleCnt="3"/>
      <dgm:spPr/>
    </dgm:pt>
    <dgm:pt modelId="{8F7ED7B8-4AE0-4D72-8882-3A59FA1B8CD2}" type="pres">
      <dgm:prSet presAssocID="{5BFA9843-24FA-43F9-B428-BD76E5F319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4536CC59-43E2-4ECB-B9EB-A4BA9A8228C5}" type="pres">
      <dgm:prSet presAssocID="{5BFA9843-24FA-43F9-B428-BD76E5F3198D}" presName="spaceRect" presStyleCnt="0"/>
      <dgm:spPr/>
    </dgm:pt>
    <dgm:pt modelId="{B3798F44-8FED-4286-B74F-168C756CDAC1}" type="pres">
      <dgm:prSet presAssocID="{5BFA9843-24FA-43F9-B428-BD76E5F3198D}" presName="parTx" presStyleLbl="revTx" presStyleIdx="0" presStyleCnt="3">
        <dgm:presLayoutVars>
          <dgm:chMax val="0"/>
          <dgm:chPref val="0"/>
        </dgm:presLayoutVars>
      </dgm:prSet>
      <dgm:spPr/>
    </dgm:pt>
    <dgm:pt modelId="{45444791-2710-4E5C-A2B9-83EBB8261E9D}" type="pres">
      <dgm:prSet presAssocID="{54059CB4-7347-48B7-BA5D-FC007E568881}" presName="sibTrans" presStyleCnt="0"/>
      <dgm:spPr/>
    </dgm:pt>
    <dgm:pt modelId="{9D992727-78FB-4480-9898-F4517F500561}" type="pres">
      <dgm:prSet presAssocID="{F135C0BC-4C58-48E0-91D0-C89E405AAD86}" presName="compNode" presStyleCnt="0"/>
      <dgm:spPr/>
    </dgm:pt>
    <dgm:pt modelId="{69DD2627-8C74-475A-9BA7-7EE11A13B909}" type="pres">
      <dgm:prSet presAssocID="{F135C0BC-4C58-48E0-91D0-C89E405AAD86}" presName="bgRect" presStyleLbl="bgShp" presStyleIdx="1" presStyleCnt="3"/>
      <dgm:spPr/>
    </dgm:pt>
    <dgm:pt modelId="{BA536F90-C6CE-4D5E-B1CB-BD9EC1EE69A3}" type="pres">
      <dgm:prSet presAssocID="{F135C0BC-4C58-48E0-91D0-C89E405AAD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BAA8630-82FE-4EE3-8CF7-9A743039BF29}" type="pres">
      <dgm:prSet presAssocID="{F135C0BC-4C58-48E0-91D0-C89E405AAD86}" presName="spaceRect" presStyleCnt="0"/>
      <dgm:spPr/>
    </dgm:pt>
    <dgm:pt modelId="{09501748-40CD-499B-9CCF-E121DEC2DE22}" type="pres">
      <dgm:prSet presAssocID="{F135C0BC-4C58-48E0-91D0-C89E405AAD86}" presName="parTx" presStyleLbl="revTx" presStyleIdx="1" presStyleCnt="3">
        <dgm:presLayoutVars>
          <dgm:chMax val="0"/>
          <dgm:chPref val="0"/>
        </dgm:presLayoutVars>
      </dgm:prSet>
      <dgm:spPr/>
    </dgm:pt>
    <dgm:pt modelId="{176A50BD-2027-477F-965A-C7B4FDC09118}" type="pres">
      <dgm:prSet presAssocID="{812A3EB5-FDA1-4DEC-A1E8-605C3DBF33BA}" presName="sibTrans" presStyleCnt="0"/>
      <dgm:spPr/>
    </dgm:pt>
    <dgm:pt modelId="{EDBB3365-6E83-40D8-907B-4FE26380950C}" type="pres">
      <dgm:prSet presAssocID="{739AB9F5-928D-48EE-8C87-850E4A401F65}" presName="compNode" presStyleCnt="0"/>
      <dgm:spPr/>
    </dgm:pt>
    <dgm:pt modelId="{0D08F41A-E9A3-4D06-9CA9-3A747E64E121}" type="pres">
      <dgm:prSet presAssocID="{739AB9F5-928D-48EE-8C87-850E4A401F65}" presName="bgRect" presStyleLbl="bgShp" presStyleIdx="2" presStyleCnt="3"/>
      <dgm:spPr/>
    </dgm:pt>
    <dgm:pt modelId="{790E3215-4084-42EA-9225-1AE2203DA9DA}" type="pres">
      <dgm:prSet presAssocID="{739AB9F5-928D-48EE-8C87-850E4A401F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989639AB-E9CD-485E-8324-A531A460CBF5}" type="pres">
      <dgm:prSet presAssocID="{739AB9F5-928D-48EE-8C87-850E4A401F65}" presName="spaceRect" presStyleCnt="0"/>
      <dgm:spPr/>
    </dgm:pt>
    <dgm:pt modelId="{F8BF4399-0D7B-47BD-8FE9-A26FCAA5D10F}" type="pres">
      <dgm:prSet presAssocID="{739AB9F5-928D-48EE-8C87-850E4A401F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5B4262E-47A4-4951-81A9-35637604D6F8}" type="presOf" srcId="{F135C0BC-4C58-48E0-91D0-C89E405AAD86}" destId="{09501748-40CD-499B-9CCF-E121DEC2DE22}" srcOrd="0" destOrd="0" presId="urn:microsoft.com/office/officeart/2018/2/layout/IconVerticalSolidList"/>
    <dgm:cxn modelId="{A428C061-6E15-42DD-9A2D-BF1A32EEEA9C}" type="presOf" srcId="{31E9DB24-5535-405F-8886-0AFB325F94DB}" destId="{0A6A6AA3-9CDF-4CB0-9993-04C02C01E8B8}" srcOrd="0" destOrd="0" presId="urn:microsoft.com/office/officeart/2018/2/layout/IconVerticalSolidList"/>
    <dgm:cxn modelId="{69FF0659-96A3-4471-9CEB-CFB2F08E9EA1}" type="presOf" srcId="{5BFA9843-24FA-43F9-B428-BD76E5F3198D}" destId="{B3798F44-8FED-4286-B74F-168C756CDAC1}" srcOrd="0" destOrd="0" presId="urn:microsoft.com/office/officeart/2018/2/layout/IconVerticalSolidList"/>
    <dgm:cxn modelId="{D3DBC37F-C54F-415E-B96D-93AF0DB3E1E0}" type="presOf" srcId="{739AB9F5-928D-48EE-8C87-850E4A401F65}" destId="{F8BF4399-0D7B-47BD-8FE9-A26FCAA5D10F}" srcOrd="0" destOrd="0" presId="urn:microsoft.com/office/officeart/2018/2/layout/IconVerticalSolidList"/>
    <dgm:cxn modelId="{E0877C88-E440-44B6-B25A-B2CE8BAF137E}" srcId="{31E9DB24-5535-405F-8886-0AFB325F94DB}" destId="{F135C0BC-4C58-48E0-91D0-C89E405AAD86}" srcOrd="1" destOrd="0" parTransId="{7A99E51A-3DB3-43A6-974A-A598B6BF59ED}" sibTransId="{812A3EB5-FDA1-4DEC-A1E8-605C3DBF33BA}"/>
    <dgm:cxn modelId="{C1F41F89-77F9-4320-894E-C3E080689895}" srcId="{31E9DB24-5535-405F-8886-0AFB325F94DB}" destId="{5BFA9843-24FA-43F9-B428-BD76E5F3198D}" srcOrd="0" destOrd="0" parTransId="{77B0C250-11B9-4F0C-8B46-A177D9BE48A1}" sibTransId="{54059CB4-7347-48B7-BA5D-FC007E568881}"/>
    <dgm:cxn modelId="{DB52B3BD-D379-4A16-9F64-CA06B19793F8}" srcId="{31E9DB24-5535-405F-8886-0AFB325F94DB}" destId="{739AB9F5-928D-48EE-8C87-850E4A401F65}" srcOrd="2" destOrd="0" parTransId="{356E48A0-924C-418B-99E0-C4CBF66AE2BA}" sibTransId="{AE5EA23E-6F2D-40BB-9048-8E4878E8A621}"/>
    <dgm:cxn modelId="{72FD22E9-FF81-4F62-BAC9-CC7C5F57563B}" type="presParOf" srcId="{0A6A6AA3-9CDF-4CB0-9993-04C02C01E8B8}" destId="{CA89C47F-EFCE-455A-A880-3D06A2D49F8C}" srcOrd="0" destOrd="0" presId="urn:microsoft.com/office/officeart/2018/2/layout/IconVerticalSolidList"/>
    <dgm:cxn modelId="{641EBE40-9901-4431-8236-8CD369C0410A}" type="presParOf" srcId="{CA89C47F-EFCE-455A-A880-3D06A2D49F8C}" destId="{44CC251C-5B75-4D68-8100-CF629C080EDF}" srcOrd="0" destOrd="0" presId="urn:microsoft.com/office/officeart/2018/2/layout/IconVerticalSolidList"/>
    <dgm:cxn modelId="{5037F2A2-CDC3-4182-BDF1-6DF85938B5C4}" type="presParOf" srcId="{CA89C47F-EFCE-455A-A880-3D06A2D49F8C}" destId="{8F7ED7B8-4AE0-4D72-8882-3A59FA1B8CD2}" srcOrd="1" destOrd="0" presId="urn:microsoft.com/office/officeart/2018/2/layout/IconVerticalSolidList"/>
    <dgm:cxn modelId="{8C09D164-79C1-4789-B2E3-5142ACE8A144}" type="presParOf" srcId="{CA89C47F-EFCE-455A-A880-3D06A2D49F8C}" destId="{4536CC59-43E2-4ECB-B9EB-A4BA9A8228C5}" srcOrd="2" destOrd="0" presId="urn:microsoft.com/office/officeart/2018/2/layout/IconVerticalSolidList"/>
    <dgm:cxn modelId="{F06A09C3-7B07-4A5D-B162-0020DFBB4A28}" type="presParOf" srcId="{CA89C47F-EFCE-455A-A880-3D06A2D49F8C}" destId="{B3798F44-8FED-4286-B74F-168C756CDAC1}" srcOrd="3" destOrd="0" presId="urn:microsoft.com/office/officeart/2018/2/layout/IconVerticalSolidList"/>
    <dgm:cxn modelId="{53B5B9E9-7F49-41B3-B5BF-8BEEB91372E2}" type="presParOf" srcId="{0A6A6AA3-9CDF-4CB0-9993-04C02C01E8B8}" destId="{45444791-2710-4E5C-A2B9-83EBB8261E9D}" srcOrd="1" destOrd="0" presId="urn:microsoft.com/office/officeart/2018/2/layout/IconVerticalSolidList"/>
    <dgm:cxn modelId="{2C0AE5BD-8CA2-41B1-9210-BC7F63D876F2}" type="presParOf" srcId="{0A6A6AA3-9CDF-4CB0-9993-04C02C01E8B8}" destId="{9D992727-78FB-4480-9898-F4517F500561}" srcOrd="2" destOrd="0" presId="urn:microsoft.com/office/officeart/2018/2/layout/IconVerticalSolidList"/>
    <dgm:cxn modelId="{8092C15F-18CD-4A62-A2DB-22B7F5BBB45E}" type="presParOf" srcId="{9D992727-78FB-4480-9898-F4517F500561}" destId="{69DD2627-8C74-475A-9BA7-7EE11A13B909}" srcOrd="0" destOrd="0" presId="urn:microsoft.com/office/officeart/2018/2/layout/IconVerticalSolidList"/>
    <dgm:cxn modelId="{C10ECE46-257B-4163-9A6E-7A3B36DFAD52}" type="presParOf" srcId="{9D992727-78FB-4480-9898-F4517F500561}" destId="{BA536F90-C6CE-4D5E-B1CB-BD9EC1EE69A3}" srcOrd="1" destOrd="0" presId="urn:microsoft.com/office/officeart/2018/2/layout/IconVerticalSolidList"/>
    <dgm:cxn modelId="{9EF99176-A4D1-4A34-B2A9-E35D8F632B63}" type="presParOf" srcId="{9D992727-78FB-4480-9898-F4517F500561}" destId="{7BAA8630-82FE-4EE3-8CF7-9A743039BF29}" srcOrd="2" destOrd="0" presId="urn:microsoft.com/office/officeart/2018/2/layout/IconVerticalSolidList"/>
    <dgm:cxn modelId="{D2C43FE0-0876-4813-BFF2-99EEFA6FF245}" type="presParOf" srcId="{9D992727-78FB-4480-9898-F4517F500561}" destId="{09501748-40CD-499B-9CCF-E121DEC2DE22}" srcOrd="3" destOrd="0" presId="urn:microsoft.com/office/officeart/2018/2/layout/IconVerticalSolidList"/>
    <dgm:cxn modelId="{DBE7CA95-D872-4843-9170-CA47DF5421D2}" type="presParOf" srcId="{0A6A6AA3-9CDF-4CB0-9993-04C02C01E8B8}" destId="{176A50BD-2027-477F-965A-C7B4FDC09118}" srcOrd="3" destOrd="0" presId="urn:microsoft.com/office/officeart/2018/2/layout/IconVerticalSolidList"/>
    <dgm:cxn modelId="{50DE60B8-0D99-40CC-A598-7BA287943D1D}" type="presParOf" srcId="{0A6A6AA3-9CDF-4CB0-9993-04C02C01E8B8}" destId="{EDBB3365-6E83-40D8-907B-4FE26380950C}" srcOrd="4" destOrd="0" presId="urn:microsoft.com/office/officeart/2018/2/layout/IconVerticalSolidList"/>
    <dgm:cxn modelId="{C1ADD797-B53A-43F6-A0C0-0EE29868CDD3}" type="presParOf" srcId="{EDBB3365-6E83-40D8-907B-4FE26380950C}" destId="{0D08F41A-E9A3-4D06-9CA9-3A747E64E121}" srcOrd="0" destOrd="0" presId="urn:microsoft.com/office/officeart/2018/2/layout/IconVerticalSolidList"/>
    <dgm:cxn modelId="{BF76EDA3-A42A-4E65-AA4A-7205C9F1D89D}" type="presParOf" srcId="{EDBB3365-6E83-40D8-907B-4FE26380950C}" destId="{790E3215-4084-42EA-9225-1AE2203DA9DA}" srcOrd="1" destOrd="0" presId="urn:microsoft.com/office/officeart/2018/2/layout/IconVerticalSolidList"/>
    <dgm:cxn modelId="{27D2574B-771B-469A-83FB-E715C4436B61}" type="presParOf" srcId="{EDBB3365-6E83-40D8-907B-4FE26380950C}" destId="{989639AB-E9CD-485E-8324-A531A460CBF5}" srcOrd="2" destOrd="0" presId="urn:microsoft.com/office/officeart/2018/2/layout/IconVerticalSolidList"/>
    <dgm:cxn modelId="{5B225D1D-01F8-4DDB-9D7E-4BE2C3EBB5AF}" type="presParOf" srcId="{EDBB3365-6E83-40D8-907B-4FE26380950C}" destId="{F8BF4399-0D7B-47BD-8FE9-A26FCAA5D1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C251C-5B75-4D68-8100-CF629C080ED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ED7B8-4AE0-4D72-8882-3A59FA1B8CD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98F44-8FED-4286-B74F-168C756CDAC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Involves science and the public in federal decision-making</a:t>
          </a:r>
        </a:p>
      </dsp:txBody>
      <dsp:txXfrm>
        <a:off x="1435590" y="531"/>
        <a:ext cx="9080009" cy="1242935"/>
      </dsp:txXfrm>
    </dsp:sp>
    <dsp:sp modelId="{69DD2627-8C74-475A-9BA7-7EE11A13B909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36F90-C6CE-4D5E-B1CB-BD9EC1EE69A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01748-40CD-499B-9CCF-E121DEC2DE22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Requires environmental review of potential impacts of proposed federal action</a:t>
          </a:r>
        </a:p>
      </dsp:txBody>
      <dsp:txXfrm>
        <a:off x="1435590" y="1554201"/>
        <a:ext cx="9080009" cy="1242935"/>
      </dsp:txXfrm>
    </dsp:sp>
    <dsp:sp modelId="{0D08F41A-E9A3-4D06-9CA9-3A747E64E12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E3215-4084-42EA-9225-1AE2203DA9D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4399-0D7B-47BD-8FE9-A26FCAA5D10F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There are three levels of analysis under NEPA – Environmental Impact Statements (EIS), Environmental Assessment, and Categorical Exclusion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4E84C-F1A9-40C4-8EF2-DADB63FFE7B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B27F9-9613-4C2C-A62E-D53657D4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5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27F9-9613-4C2C-A62E-D53657D48B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27F9-9613-4C2C-A62E-D53657D48B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54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27F9-9613-4C2C-A62E-D53657D48B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7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B27F9-9613-4C2C-A62E-D53657D48B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84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5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1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6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2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8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7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5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0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4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svg"/><Relationship Id="rId7" Type="http://schemas.openxmlformats.org/officeDocument/2006/relationships/image" Target="../media/image86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7.svg"/><Relationship Id="rId5" Type="http://schemas.openxmlformats.org/officeDocument/2006/relationships/image" Target="../media/image93.sv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3" Type="http://schemas.openxmlformats.org/officeDocument/2006/relationships/image" Target="../media/image39.tmp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" Type="http://schemas.openxmlformats.org/officeDocument/2006/relationships/image" Target="../media/image38.tmp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40.tmp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9BB1F2-6840-284B-E8CE-B6FC93582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3230" y="1008389"/>
            <a:ext cx="5415521" cy="27060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Citizen science as an approach for valuation of biodiversity in Environmental Impact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3C466-9C6B-89DC-76F7-AD5FBD397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3060" y="3909529"/>
            <a:ext cx="5415521" cy="2460770"/>
          </a:xfrm>
        </p:spPr>
        <p:txBody>
          <a:bodyPr>
            <a:normAutofit/>
          </a:bodyPr>
          <a:lstStyle/>
          <a:p>
            <a:r>
              <a:rPr lang="en-US" b="1" dirty="0"/>
              <a:t>Brittany Mason</a:t>
            </a:r>
            <a:r>
              <a:rPr lang="en-US" dirty="0"/>
              <a:t>, Carly </a:t>
            </a:r>
            <a:r>
              <a:rPr lang="en-US" dirty="0" err="1"/>
              <a:t>Winnebald</a:t>
            </a:r>
            <a:r>
              <a:rPr lang="en-US" dirty="0"/>
              <a:t>, Blaze Smith, Laura López-Hoffman,</a:t>
            </a:r>
            <a:r>
              <a:rPr lang="en-US" b="1" dirty="0"/>
              <a:t> </a:t>
            </a:r>
            <a:r>
              <a:rPr lang="en-US" dirty="0"/>
              <a:t>and Corey T. Callaghan</a:t>
            </a:r>
          </a:p>
        </p:txBody>
      </p:sp>
      <p:pic>
        <p:nvPicPr>
          <p:cNvPr id="9" name="Picture 8" descr="An owl sitting in a tree&#10;&#10;Description automatically generated">
            <a:extLst>
              <a:ext uri="{FF2B5EF4-FFF2-40B4-BE49-F238E27FC236}">
                <a16:creationId xmlns:a16="http://schemas.microsoft.com/office/drawing/2014/main" id="{E31E6EB8-61A8-B49F-41DE-A10B996A7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3" r="22104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7" name="Right Triangle 86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green planet with trees and animals&#10;&#10;Description automatically generated">
            <a:extLst>
              <a:ext uri="{FF2B5EF4-FFF2-40B4-BE49-F238E27FC236}">
                <a16:creationId xmlns:a16="http://schemas.microsoft.com/office/drawing/2014/main" id="{7C0A4A47-5C18-B6A6-1C89-B90972F81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18" y="4906975"/>
            <a:ext cx="1791679" cy="1809006"/>
          </a:xfrm>
          <a:prstGeom prst="rect">
            <a:avLst/>
          </a:prstGeom>
        </p:spPr>
      </p:pic>
      <p:pic>
        <p:nvPicPr>
          <p:cNvPr id="5" name="Picture 4" descr="A blue and orange logo&#10;&#10;Description automatically generated">
            <a:extLst>
              <a:ext uri="{FF2B5EF4-FFF2-40B4-BE49-F238E27FC236}">
                <a16:creationId xmlns:a16="http://schemas.microsoft.com/office/drawing/2014/main" id="{A11C9B7A-E1D4-A98D-87B4-773C65A85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08" y="5568927"/>
            <a:ext cx="3105632" cy="10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2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595141E-4C45-C3D7-FC7E-A3D800C4BD06}"/>
              </a:ext>
            </a:extLst>
          </p:cNvPr>
          <p:cNvSpPr/>
          <p:nvPr/>
        </p:nvSpPr>
        <p:spPr>
          <a:xfrm>
            <a:off x="6226018" y="1353540"/>
            <a:ext cx="5790638" cy="4640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BFBE-3161-C7CC-9438-BD9391316311}"/>
              </a:ext>
            </a:extLst>
          </p:cNvPr>
          <p:cNvSpPr/>
          <p:nvPr/>
        </p:nvSpPr>
        <p:spPr>
          <a:xfrm>
            <a:off x="292662" y="1353540"/>
            <a:ext cx="5790638" cy="46408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E1AFE0-AAF5-F3E8-9936-EF2B09D93263}"/>
              </a:ext>
            </a:extLst>
          </p:cNvPr>
          <p:cNvSpPr txBox="1">
            <a:spLocks/>
          </p:cNvSpPr>
          <p:nvPr/>
        </p:nvSpPr>
        <p:spPr>
          <a:xfrm>
            <a:off x="1628058" y="1358931"/>
            <a:ext cx="2965400" cy="495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 err="1"/>
              <a:t>iNaturalist</a:t>
            </a:r>
            <a:r>
              <a:rPr lang="en-US" sz="2200" dirty="0"/>
              <a:t> literature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55E62E-4CC9-8135-3C65-1421935423E2}"/>
              </a:ext>
            </a:extLst>
          </p:cNvPr>
          <p:cNvSpPr txBox="1">
            <a:spLocks/>
          </p:cNvSpPr>
          <p:nvPr/>
        </p:nvSpPr>
        <p:spPr>
          <a:xfrm>
            <a:off x="7512350" y="1353540"/>
            <a:ext cx="3273283" cy="495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 err="1"/>
              <a:t>iNaturalist</a:t>
            </a:r>
            <a:r>
              <a:rPr lang="en-US" sz="2200" dirty="0"/>
              <a:t> observations</a:t>
            </a:r>
          </a:p>
        </p:txBody>
      </p:sp>
      <p:pic>
        <p:nvPicPr>
          <p:cNvPr id="15" name="Picture 14" descr="A map of the world with different colored continents&#10;&#10;Description automatically generated">
            <a:extLst>
              <a:ext uri="{FF2B5EF4-FFF2-40B4-BE49-F238E27FC236}">
                <a16:creationId xmlns:a16="http://schemas.microsoft.com/office/drawing/2014/main" id="{F43FC521-0D1A-A514-72F8-115D2E494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25129" r="26102" b="19485"/>
          <a:stretch/>
        </p:blipFill>
        <p:spPr>
          <a:xfrm>
            <a:off x="6419413" y="1848808"/>
            <a:ext cx="5515567" cy="3786280"/>
          </a:xfrm>
          <a:prstGeom prst="rect">
            <a:avLst/>
          </a:prstGeom>
        </p:spPr>
      </p:pic>
      <p:pic>
        <p:nvPicPr>
          <p:cNvPr id="17" name="Picture 16" descr="A map of the world&#10;&#10;Description automatically generated">
            <a:extLst>
              <a:ext uri="{FF2B5EF4-FFF2-40B4-BE49-F238E27FC236}">
                <a16:creationId xmlns:a16="http://schemas.microsoft.com/office/drawing/2014/main" id="{66CDE7FD-F2ED-41D0-A1A3-6C1BCB2D7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t="24617" r="22625" b="20541"/>
          <a:stretch/>
        </p:blipFill>
        <p:spPr>
          <a:xfrm>
            <a:off x="567733" y="1976768"/>
            <a:ext cx="5401267" cy="3553141"/>
          </a:xfrm>
          <a:prstGeom prst="rect">
            <a:avLst/>
          </a:prstGeom>
        </p:spPr>
      </p:pic>
      <p:pic>
        <p:nvPicPr>
          <p:cNvPr id="18" name="Picture 17" descr="A map of the world with different colored continents&#10;&#10;Description automatically generated">
            <a:extLst>
              <a:ext uri="{FF2B5EF4-FFF2-40B4-BE49-F238E27FC236}">
                <a16:creationId xmlns:a16="http://schemas.microsoft.com/office/drawing/2014/main" id="{16A0B994-3C5B-CD9E-5BC5-5C3E5FC94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1" t="33547" b="28098"/>
          <a:stretch/>
        </p:blipFill>
        <p:spPr>
          <a:xfrm>
            <a:off x="6276695" y="4219625"/>
            <a:ext cx="1137843" cy="1385474"/>
          </a:xfrm>
          <a:prstGeom prst="rect">
            <a:avLst/>
          </a:prstGeom>
        </p:spPr>
      </p:pic>
      <p:pic>
        <p:nvPicPr>
          <p:cNvPr id="19" name="Picture 18" descr="A map of the world&#10;&#10;Description automatically generated">
            <a:extLst>
              <a:ext uri="{FF2B5EF4-FFF2-40B4-BE49-F238E27FC236}">
                <a16:creationId xmlns:a16="http://schemas.microsoft.com/office/drawing/2014/main" id="{0A718E1D-CB52-6063-9E1D-7C7DBB3D3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82" t="32032" b="26886"/>
          <a:stretch/>
        </p:blipFill>
        <p:spPr>
          <a:xfrm>
            <a:off x="425015" y="4049135"/>
            <a:ext cx="933118" cy="1555964"/>
          </a:xfrm>
          <a:prstGeom prst="rect">
            <a:avLst/>
          </a:prstGeom>
        </p:spPr>
      </p:pic>
      <p:sp>
        <p:nvSpPr>
          <p:cNvPr id="22" name="Title 7">
            <a:extLst>
              <a:ext uri="{FF2B5EF4-FFF2-40B4-BE49-F238E27FC236}">
                <a16:creationId xmlns:a16="http://schemas.microsoft.com/office/drawing/2014/main" id="{B7227386-2872-35C3-099D-3E7A1F71A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2" y="181624"/>
            <a:ext cx="11723994" cy="1049347"/>
          </a:xfrm>
        </p:spPr>
        <p:txBody>
          <a:bodyPr/>
          <a:lstStyle/>
          <a:p>
            <a:pPr algn="ctr"/>
            <a:r>
              <a:rPr lang="en-US" dirty="0"/>
              <a:t>Global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8508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AB2C849-74EB-53A8-A6B9-87608932F394}"/>
              </a:ext>
            </a:extLst>
          </p:cNvPr>
          <p:cNvGrpSpPr/>
          <p:nvPr/>
        </p:nvGrpSpPr>
        <p:grpSpPr>
          <a:xfrm>
            <a:off x="380118" y="1996917"/>
            <a:ext cx="6760902" cy="4351346"/>
            <a:chOff x="5391" y="1308100"/>
            <a:chExt cx="8571138" cy="5516553"/>
          </a:xfrm>
        </p:grpSpPr>
        <p:pic>
          <p:nvPicPr>
            <p:cNvPr id="5" name="Picture 4" descr="A bar graph with text overlay&#10;&#10;Description automatically generated">
              <a:extLst>
                <a:ext uri="{FF2B5EF4-FFF2-40B4-BE49-F238E27FC236}">
                  <a16:creationId xmlns:a16="http://schemas.microsoft.com/office/drawing/2014/main" id="{3D9A2BE3-CEAE-A6B6-3698-7E3084DFB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63"/>
            <a:stretch/>
          </p:blipFill>
          <p:spPr>
            <a:xfrm>
              <a:off x="5391" y="1308100"/>
              <a:ext cx="8216900" cy="5461000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FD85CDE-BC78-5300-486A-F2F49A3E4EC9}"/>
                </a:ext>
              </a:extLst>
            </p:cNvPr>
            <p:cNvSpPr txBox="1">
              <a:spLocks/>
            </p:cNvSpPr>
            <p:nvPr/>
          </p:nvSpPr>
          <p:spPr>
            <a:xfrm>
              <a:off x="2309139" y="6082295"/>
              <a:ext cx="6267390" cy="39005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5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0                20               40  </a:t>
              </a:r>
            </a:p>
          </p:txBody>
        </p:sp>
        <p:pic>
          <p:nvPicPr>
            <p:cNvPr id="4" name="Picture 3" descr="A bar graph with text overlay&#10;&#10;Description automatically generated">
              <a:extLst>
                <a:ext uri="{FF2B5EF4-FFF2-40B4-BE49-F238E27FC236}">
                  <a16:creationId xmlns:a16="http://schemas.microsoft.com/office/drawing/2014/main" id="{AB05881A-3E69-D173-D890-59A19D4E7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83" t="92220" r="15430" b="241"/>
            <a:stretch/>
          </p:blipFill>
          <p:spPr>
            <a:xfrm>
              <a:off x="4838218" y="6377276"/>
              <a:ext cx="1979271" cy="447377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60EE9C-7990-67A8-8727-9A9BBF5B5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7" t="8403" r="8031" b="8753"/>
          <a:stretch/>
        </p:blipFill>
        <p:spPr bwMode="auto">
          <a:xfrm>
            <a:off x="6976918" y="1647993"/>
            <a:ext cx="4834964" cy="4700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A3E762C-9767-B2BA-983C-D43DCDAD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479" y="372033"/>
            <a:ext cx="10325000" cy="1049347"/>
          </a:xfrm>
        </p:spPr>
        <p:txBody>
          <a:bodyPr/>
          <a:lstStyle/>
          <a:p>
            <a:pPr algn="ctr"/>
            <a:r>
              <a:rPr lang="en-US" dirty="0"/>
              <a:t>Range of topics</a:t>
            </a:r>
          </a:p>
        </p:txBody>
      </p:sp>
    </p:spTree>
    <p:extLst>
      <p:ext uri="{BB962C8B-B14F-4D97-AF65-F5344CB8AC3E}">
        <p14:creationId xmlns:p14="http://schemas.microsoft.com/office/powerpoint/2010/main" val="30546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E1A7-7D61-5987-5FED-1ABB2E72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33" y="-336892"/>
            <a:ext cx="11578733" cy="1442463"/>
          </a:xfrm>
        </p:spPr>
        <p:txBody>
          <a:bodyPr/>
          <a:lstStyle/>
          <a:p>
            <a:pPr algn="ctr"/>
            <a:r>
              <a:rPr lang="en-US" dirty="0"/>
              <a:t>Citizen Science to Study Ecosystem Services</a:t>
            </a:r>
          </a:p>
        </p:txBody>
      </p:sp>
      <p:pic>
        <p:nvPicPr>
          <p:cNvPr id="4" name="Picture 3" descr="A map of a country&#10;&#10;Description automatically generated">
            <a:extLst>
              <a:ext uri="{FF2B5EF4-FFF2-40B4-BE49-F238E27FC236}">
                <a16:creationId xmlns:a16="http://schemas.microsoft.com/office/drawing/2014/main" id="{0DB77C47-1B01-D155-4CB7-8DFF4344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1411"/>
          <a:stretch/>
        </p:blipFill>
        <p:spPr>
          <a:xfrm>
            <a:off x="976830" y="1777675"/>
            <a:ext cx="3032567" cy="4581325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FC858-2B96-9CBB-DB8F-83970CE4BF5D}"/>
              </a:ext>
            </a:extLst>
          </p:cNvPr>
          <p:cNvSpPr txBox="1"/>
          <p:nvPr/>
        </p:nvSpPr>
        <p:spPr>
          <a:xfrm>
            <a:off x="277637" y="6443638"/>
            <a:ext cx="4297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Havinga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Bogaart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 W., Hein, L., &amp;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Tuia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(2020). Defining and spatially modelling cultural ecosystem services using crowdsourced data.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Ecosystem Services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43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101091.</a:t>
            </a:r>
            <a:endParaRPr lang="en-US" sz="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866104-9CF5-35A3-11CD-D2CC284B1DA5}"/>
              </a:ext>
            </a:extLst>
          </p:cNvPr>
          <p:cNvSpPr txBox="1">
            <a:spLocks/>
          </p:cNvSpPr>
          <p:nvPr/>
        </p:nvSpPr>
        <p:spPr>
          <a:xfrm>
            <a:off x="555276" y="1354483"/>
            <a:ext cx="4430953" cy="3385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 cultural ecosystem services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5912A43-D2B5-932F-FFFD-172BF9B7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00" y="3086115"/>
            <a:ext cx="3607105" cy="315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027968A-1F89-B25D-F1C8-F0F71406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23" y="1900309"/>
            <a:ext cx="3510782" cy="103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F0C4E2-6524-F756-8859-837A24C39C93}"/>
              </a:ext>
            </a:extLst>
          </p:cNvPr>
          <p:cNvSpPr txBox="1">
            <a:spLocks/>
          </p:cNvSpPr>
          <p:nvPr/>
        </p:nvSpPr>
        <p:spPr>
          <a:xfrm>
            <a:off x="4671823" y="1254014"/>
            <a:ext cx="3798181" cy="629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Determine plants visited by painted lady butterflies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7F58A-6097-D51A-CE0D-484619AEF4D0}"/>
              </a:ext>
            </a:extLst>
          </p:cNvPr>
          <p:cNvSpPr txBox="1"/>
          <p:nvPr/>
        </p:nvSpPr>
        <p:spPr>
          <a:xfrm>
            <a:off x="8570163" y="6320527"/>
            <a:ext cx="3444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Prudic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K. L., Wilson, J. K.,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Toshack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M. C.,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Gerst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K. L.,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Rosemartin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Crimmins, T. M., &amp; Oliver, J. C. (2019). Creating the urban farmer’s almanac with citizen science data. </a:t>
            </a:r>
            <a:r>
              <a:rPr lang="en-US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Insects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10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(9), 294.</a:t>
            </a:r>
            <a:endParaRPr lang="en-US" sz="800" dirty="0"/>
          </a:p>
        </p:txBody>
      </p:sp>
      <p:pic>
        <p:nvPicPr>
          <p:cNvPr id="13" name="Picture 12" descr="Two men working at garden center">
            <a:extLst>
              <a:ext uri="{FF2B5EF4-FFF2-40B4-BE49-F238E27FC236}">
                <a16:creationId xmlns:a16="http://schemas.microsoft.com/office/drawing/2014/main" id="{19282C49-36AB-615F-335C-402216FF6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2" t="11983" r="34669"/>
          <a:stretch/>
        </p:blipFill>
        <p:spPr>
          <a:xfrm>
            <a:off x="8570163" y="1900309"/>
            <a:ext cx="3338623" cy="404164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328093-8D71-D7B0-7106-2B5FD2437A78}"/>
              </a:ext>
            </a:extLst>
          </p:cNvPr>
          <p:cNvSpPr txBox="1">
            <a:spLocks/>
          </p:cNvSpPr>
          <p:nvPr/>
        </p:nvSpPr>
        <p:spPr>
          <a:xfrm>
            <a:off x="8528378" y="1276302"/>
            <a:ext cx="3798181" cy="629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urban farmers to useful insect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74418F-8F95-AC42-2E83-848DBD2ED665}"/>
              </a:ext>
            </a:extLst>
          </p:cNvPr>
          <p:cNvSpPr txBox="1"/>
          <p:nvPr/>
        </p:nvSpPr>
        <p:spPr>
          <a:xfrm>
            <a:off x="4671823" y="6273225"/>
            <a:ext cx="3444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Saldivar, J. L. A., Romero, A. N., &amp; Wilson Rankin, E. E. (2022). Community science reveals high diversity of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nectaring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plants visited by painted lady butterflies (Lepidoptera: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Nymphalidae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California sage scrub.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Environmental Entomology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51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1141-1149.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8649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E1A7-7D61-5987-5FED-1ABB2E72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0494"/>
            <a:ext cx="12192000" cy="1442463"/>
          </a:xfrm>
        </p:spPr>
        <p:txBody>
          <a:bodyPr/>
          <a:lstStyle/>
          <a:p>
            <a:pPr algn="ctr"/>
            <a:r>
              <a:rPr lang="en-US" dirty="0"/>
              <a:t>Citizen Science to Study Ecosystem Services</a:t>
            </a:r>
          </a:p>
        </p:txBody>
      </p:sp>
      <p:pic>
        <p:nvPicPr>
          <p:cNvPr id="4" name="Picture 3" descr="A map of a country&#10;&#10;Description automatically generated">
            <a:extLst>
              <a:ext uri="{FF2B5EF4-FFF2-40B4-BE49-F238E27FC236}">
                <a16:creationId xmlns:a16="http://schemas.microsoft.com/office/drawing/2014/main" id="{0DB77C47-1B01-D155-4CB7-8DFF4344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1411"/>
          <a:stretch/>
        </p:blipFill>
        <p:spPr>
          <a:xfrm>
            <a:off x="976830" y="1777675"/>
            <a:ext cx="3032567" cy="4581325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FC858-2B96-9CBB-DB8F-83970CE4BF5D}"/>
              </a:ext>
            </a:extLst>
          </p:cNvPr>
          <p:cNvSpPr txBox="1"/>
          <p:nvPr/>
        </p:nvSpPr>
        <p:spPr>
          <a:xfrm>
            <a:off x="277637" y="6443638"/>
            <a:ext cx="4297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Havinga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Bogaart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 W., Hein, L., &amp;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Tuia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(2020). Defining and spatially modelling cultural ecosystem services using crowdsourced data.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Ecosystem Services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43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101091.</a:t>
            </a:r>
            <a:endParaRPr lang="en-US" sz="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866104-9CF5-35A3-11CD-D2CC284B1DA5}"/>
              </a:ext>
            </a:extLst>
          </p:cNvPr>
          <p:cNvSpPr txBox="1">
            <a:spLocks/>
          </p:cNvSpPr>
          <p:nvPr/>
        </p:nvSpPr>
        <p:spPr>
          <a:xfrm>
            <a:off x="555276" y="1354483"/>
            <a:ext cx="4430953" cy="3385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 cultural ecosystem services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5912A43-D2B5-932F-FFFD-172BF9B7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00" y="3086115"/>
            <a:ext cx="3607105" cy="315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027968A-1F89-B25D-F1C8-F0F71406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23" y="1900309"/>
            <a:ext cx="3510782" cy="103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F0C4E2-6524-F756-8859-837A24C39C93}"/>
              </a:ext>
            </a:extLst>
          </p:cNvPr>
          <p:cNvSpPr txBox="1">
            <a:spLocks/>
          </p:cNvSpPr>
          <p:nvPr/>
        </p:nvSpPr>
        <p:spPr>
          <a:xfrm>
            <a:off x="4671823" y="1254014"/>
            <a:ext cx="3798181" cy="629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Determine plants visited by painted lady butterflies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7F58A-6097-D51A-CE0D-484619AEF4D0}"/>
              </a:ext>
            </a:extLst>
          </p:cNvPr>
          <p:cNvSpPr txBox="1"/>
          <p:nvPr/>
        </p:nvSpPr>
        <p:spPr>
          <a:xfrm>
            <a:off x="8570163" y="6320527"/>
            <a:ext cx="3444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Prudic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K. L., Wilson, J. K.,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Toshack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M. C.,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Gerst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K. L.,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Rosemartin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Crimmins, T. M., &amp; Oliver, J. C. (2019). Creating the urban farmer’s almanac with citizen science data. </a:t>
            </a:r>
            <a:r>
              <a:rPr lang="en-US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Insects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10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(9), 294.</a:t>
            </a:r>
            <a:endParaRPr lang="en-US" sz="800" dirty="0"/>
          </a:p>
        </p:txBody>
      </p:sp>
      <p:pic>
        <p:nvPicPr>
          <p:cNvPr id="13" name="Picture 12" descr="Two men working at garden center">
            <a:extLst>
              <a:ext uri="{FF2B5EF4-FFF2-40B4-BE49-F238E27FC236}">
                <a16:creationId xmlns:a16="http://schemas.microsoft.com/office/drawing/2014/main" id="{19282C49-36AB-615F-335C-402216FF6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2" t="11983" r="34669"/>
          <a:stretch/>
        </p:blipFill>
        <p:spPr>
          <a:xfrm>
            <a:off x="8570163" y="1900309"/>
            <a:ext cx="3338623" cy="404164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328093-8D71-D7B0-7106-2B5FD2437A78}"/>
              </a:ext>
            </a:extLst>
          </p:cNvPr>
          <p:cNvSpPr txBox="1">
            <a:spLocks/>
          </p:cNvSpPr>
          <p:nvPr/>
        </p:nvSpPr>
        <p:spPr>
          <a:xfrm>
            <a:off x="8528378" y="1276302"/>
            <a:ext cx="3798181" cy="629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urban farmers to useful insect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74418F-8F95-AC42-2E83-848DBD2ED665}"/>
              </a:ext>
            </a:extLst>
          </p:cNvPr>
          <p:cNvSpPr txBox="1"/>
          <p:nvPr/>
        </p:nvSpPr>
        <p:spPr>
          <a:xfrm>
            <a:off x="4671823" y="6273225"/>
            <a:ext cx="3444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Saldivar, J. L. A., Romero, A. N., &amp; Wilson Rankin, E. E. (2022). Community science reveals high diversity of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nectaring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plants visited by painted lady butterflies (Lepidoptera: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Nymphalidae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California sage scrub.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Environmental Entomology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51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1141-1149.</a:t>
            </a:r>
            <a:endParaRPr lang="en-US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E81A0-4CE0-4798-2E99-7928100BB3E8}"/>
              </a:ext>
            </a:extLst>
          </p:cNvPr>
          <p:cNvSpPr/>
          <p:nvPr/>
        </p:nvSpPr>
        <p:spPr>
          <a:xfrm>
            <a:off x="4575500" y="1250116"/>
            <a:ext cx="7616500" cy="560398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AFBD3F-9733-F91A-AFAB-EF9820C2D7F4}"/>
              </a:ext>
            </a:extLst>
          </p:cNvPr>
          <p:cNvSpPr/>
          <p:nvPr/>
        </p:nvSpPr>
        <p:spPr>
          <a:xfrm>
            <a:off x="0" y="-13412"/>
            <a:ext cx="12192000" cy="1263528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2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E1A7-7D61-5987-5FED-1ABB2E72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77" y="-350494"/>
            <a:ext cx="12197577" cy="1442463"/>
          </a:xfrm>
        </p:spPr>
        <p:txBody>
          <a:bodyPr/>
          <a:lstStyle/>
          <a:p>
            <a:pPr algn="ctr"/>
            <a:r>
              <a:rPr lang="en-US" dirty="0"/>
              <a:t>Citizen Science to Study Ecosystem Services</a:t>
            </a:r>
          </a:p>
        </p:txBody>
      </p:sp>
      <p:pic>
        <p:nvPicPr>
          <p:cNvPr id="4" name="Picture 3" descr="A map of a country&#10;&#10;Description automatically generated">
            <a:extLst>
              <a:ext uri="{FF2B5EF4-FFF2-40B4-BE49-F238E27FC236}">
                <a16:creationId xmlns:a16="http://schemas.microsoft.com/office/drawing/2014/main" id="{0DB77C47-1B01-D155-4CB7-8DFF4344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1411"/>
          <a:stretch/>
        </p:blipFill>
        <p:spPr>
          <a:xfrm>
            <a:off x="976830" y="1777675"/>
            <a:ext cx="3032567" cy="4581325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FC858-2B96-9CBB-DB8F-83970CE4BF5D}"/>
              </a:ext>
            </a:extLst>
          </p:cNvPr>
          <p:cNvSpPr txBox="1"/>
          <p:nvPr/>
        </p:nvSpPr>
        <p:spPr>
          <a:xfrm>
            <a:off x="277637" y="6443638"/>
            <a:ext cx="4297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Havinga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Bogaart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 W., Hein, L., &amp;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Tuia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(2020). Defining and spatially modelling cultural ecosystem services using crowdsourced data.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Ecosystem Services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43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101091.</a:t>
            </a:r>
            <a:endParaRPr lang="en-US" sz="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866104-9CF5-35A3-11CD-D2CC284B1DA5}"/>
              </a:ext>
            </a:extLst>
          </p:cNvPr>
          <p:cNvSpPr txBox="1">
            <a:spLocks/>
          </p:cNvSpPr>
          <p:nvPr/>
        </p:nvSpPr>
        <p:spPr>
          <a:xfrm>
            <a:off x="555276" y="1354483"/>
            <a:ext cx="4430953" cy="3385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 cultural ecosystem services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5912A43-D2B5-932F-FFFD-172BF9B7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00" y="3086115"/>
            <a:ext cx="3607105" cy="315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027968A-1F89-B25D-F1C8-F0F71406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23" y="1900309"/>
            <a:ext cx="3510782" cy="103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F0C4E2-6524-F756-8859-837A24C39C93}"/>
              </a:ext>
            </a:extLst>
          </p:cNvPr>
          <p:cNvSpPr txBox="1">
            <a:spLocks/>
          </p:cNvSpPr>
          <p:nvPr/>
        </p:nvSpPr>
        <p:spPr>
          <a:xfrm>
            <a:off x="4671823" y="1254014"/>
            <a:ext cx="3798181" cy="629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Determine plants visited by painted lady butterflies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7F58A-6097-D51A-CE0D-484619AEF4D0}"/>
              </a:ext>
            </a:extLst>
          </p:cNvPr>
          <p:cNvSpPr txBox="1"/>
          <p:nvPr/>
        </p:nvSpPr>
        <p:spPr>
          <a:xfrm>
            <a:off x="8570163" y="6320527"/>
            <a:ext cx="3444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Prudic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K. L., Wilson, J. K.,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Toshack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M. C.,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Gerst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K. L.,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Rosemartin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Crimmins, T. M., &amp; Oliver, J. C. (2019). Creating the urban farmer’s almanac with citizen science data. </a:t>
            </a:r>
            <a:r>
              <a:rPr lang="en-US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Insects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10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(9), 294.</a:t>
            </a:r>
            <a:endParaRPr lang="en-US" sz="800" dirty="0"/>
          </a:p>
        </p:txBody>
      </p:sp>
      <p:pic>
        <p:nvPicPr>
          <p:cNvPr id="13" name="Picture 12" descr="Two men working at garden center">
            <a:extLst>
              <a:ext uri="{FF2B5EF4-FFF2-40B4-BE49-F238E27FC236}">
                <a16:creationId xmlns:a16="http://schemas.microsoft.com/office/drawing/2014/main" id="{19282C49-36AB-615F-335C-402216FF6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2" t="11983" r="34669"/>
          <a:stretch/>
        </p:blipFill>
        <p:spPr>
          <a:xfrm>
            <a:off x="8570163" y="1900309"/>
            <a:ext cx="3338623" cy="404164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328093-8D71-D7B0-7106-2B5FD2437A78}"/>
              </a:ext>
            </a:extLst>
          </p:cNvPr>
          <p:cNvSpPr txBox="1">
            <a:spLocks/>
          </p:cNvSpPr>
          <p:nvPr/>
        </p:nvSpPr>
        <p:spPr>
          <a:xfrm>
            <a:off x="8528378" y="1276302"/>
            <a:ext cx="3798181" cy="629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urban farmers to useful insect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74418F-8F95-AC42-2E83-848DBD2ED665}"/>
              </a:ext>
            </a:extLst>
          </p:cNvPr>
          <p:cNvSpPr txBox="1"/>
          <p:nvPr/>
        </p:nvSpPr>
        <p:spPr>
          <a:xfrm>
            <a:off x="4671823" y="6273225"/>
            <a:ext cx="3444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Saldivar, J. L. A., Romero, A. N., &amp; Wilson Rankin, E. E. (2022). Community science reveals high diversity of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nectaring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plants visited by painted lady butterflies (Lepidoptera: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Nymphalidae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California sage scrub.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Environmental Entomology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51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1141-1149.</a:t>
            </a:r>
            <a:endParaRPr lang="en-US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E81A0-4CE0-4798-2E99-7928100BB3E8}"/>
              </a:ext>
            </a:extLst>
          </p:cNvPr>
          <p:cNvSpPr/>
          <p:nvPr/>
        </p:nvSpPr>
        <p:spPr>
          <a:xfrm>
            <a:off x="8317164" y="1254014"/>
            <a:ext cx="3874836" cy="560398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AFBD3F-9733-F91A-AFAB-EF9820C2D7F4}"/>
              </a:ext>
            </a:extLst>
          </p:cNvPr>
          <p:cNvSpPr/>
          <p:nvPr/>
        </p:nvSpPr>
        <p:spPr>
          <a:xfrm>
            <a:off x="0" y="-917"/>
            <a:ext cx="12192000" cy="125493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530EEE-58FA-CBAA-53C8-B775368E44A6}"/>
              </a:ext>
            </a:extLst>
          </p:cNvPr>
          <p:cNvSpPr/>
          <p:nvPr/>
        </p:nvSpPr>
        <p:spPr>
          <a:xfrm>
            <a:off x="-5577" y="1254014"/>
            <a:ext cx="4446518" cy="560398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E1A7-7D61-5987-5FED-1ABB2E72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0494"/>
            <a:ext cx="12192000" cy="1442463"/>
          </a:xfrm>
        </p:spPr>
        <p:txBody>
          <a:bodyPr/>
          <a:lstStyle/>
          <a:p>
            <a:pPr algn="ctr"/>
            <a:r>
              <a:rPr lang="en-US" dirty="0"/>
              <a:t>Citizen Science to Study Ecosystem Services</a:t>
            </a:r>
          </a:p>
        </p:txBody>
      </p:sp>
      <p:pic>
        <p:nvPicPr>
          <p:cNvPr id="4" name="Picture 3" descr="A map of a country&#10;&#10;Description automatically generated">
            <a:extLst>
              <a:ext uri="{FF2B5EF4-FFF2-40B4-BE49-F238E27FC236}">
                <a16:creationId xmlns:a16="http://schemas.microsoft.com/office/drawing/2014/main" id="{0DB77C47-1B01-D155-4CB7-8DFF4344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r="1411"/>
          <a:stretch/>
        </p:blipFill>
        <p:spPr>
          <a:xfrm>
            <a:off x="976830" y="1777675"/>
            <a:ext cx="3032567" cy="4581325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FC858-2B96-9CBB-DB8F-83970CE4BF5D}"/>
              </a:ext>
            </a:extLst>
          </p:cNvPr>
          <p:cNvSpPr txBox="1"/>
          <p:nvPr/>
        </p:nvSpPr>
        <p:spPr>
          <a:xfrm>
            <a:off x="277637" y="6443638"/>
            <a:ext cx="4297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Havinga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Bogaart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 W., Hein, L., &amp;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Tuia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(2020). Defining and spatially modelling cultural ecosystem services using crowdsourced data.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Ecosystem Services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43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101091.</a:t>
            </a:r>
            <a:endParaRPr lang="en-US" sz="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866104-9CF5-35A3-11CD-D2CC284B1DA5}"/>
              </a:ext>
            </a:extLst>
          </p:cNvPr>
          <p:cNvSpPr txBox="1">
            <a:spLocks/>
          </p:cNvSpPr>
          <p:nvPr/>
        </p:nvSpPr>
        <p:spPr>
          <a:xfrm>
            <a:off x="555276" y="1354483"/>
            <a:ext cx="4430953" cy="3385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 cultural ecosystem services 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5912A43-D2B5-932F-FFFD-172BF9B75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00" y="3086115"/>
            <a:ext cx="3607105" cy="315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027968A-1F89-B25D-F1C8-F0F71406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23" y="1900309"/>
            <a:ext cx="3510782" cy="103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F0C4E2-6524-F756-8859-837A24C39C93}"/>
              </a:ext>
            </a:extLst>
          </p:cNvPr>
          <p:cNvSpPr txBox="1">
            <a:spLocks/>
          </p:cNvSpPr>
          <p:nvPr/>
        </p:nvSpPr>
        <p:spPr>
          <a:xfrm>
            <a:off x="4671823" y="1254014"/>
            <a:ext cx="3798181" cy="629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Determine plants visited by painted lady butterflies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7F58A-6097-D51A-CE0D-484619AEF4D0}"/>
              </a:ext>
            </a:extLst>
          </p:cNvPr>
          <p:cNvSpPr txBox="1"/>
          <p:nvPr/>
        </p:nvSpPr>
        <p:spPr>
          <a:xfrm>
            <a:off x="8570163" y="6320527"/>
            <a:ext cx="3444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Prudic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K. L., Wilson, J. K.,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Toshack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M. C.,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Gerst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K. L., </a:t>
            </a:r>
            <a:r>
              <a:rPr lang="en-US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Rosemartin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Crimmins, T. M., &amp; Oliver, J. C. (2019). Creating the urban farmer’s almanac with citizen science data. </a:t>
            </a:r>
            <a:r>
              <a:rPr lang="en-US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Insects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10</a:t>
            </a:r>
            <a:r>
              <a:rPr lang="en-US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(9), 294.</a:t>
            </a:r>
            <a:endParaRPr lang="en-US" sz="800" dirty="0"/>
          </a:p>
        </p:txBody>
      </p:sp>
      <p:pic>
        <p:nvPicPr>
          <p:cNvPr id="13" name="Picture 12" descr="Two men working at garden center">
            <a:extLst>
              <a:ext uri="{FF2B5EF4-FFF2-40B4-BE49-F238E27FC236}">
                <a16:creationId xmlns:a16="http://schemas.microsoft.com/office/drawing/2014/main" id="{19282C49-36AB-615F-335C-402216FF6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2" t="11983" r="34669"/>
          <a:stretch/>
        </p:blipFill>
        <p:spPr>
          <a:xfrm>
            <a:off x="8570163" y="1900309"/>
            <a:ext cx="3338623" cy="404164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4328093-8D71-D7B0-7106-2B5FD2437A78}"/>
              </a:ext>
            </a:extLst>
          </p:cNvPr>
          <p:cNvSpPr txBox="1">
            <a:spLocks/>
          </p:cNvSpPr>
          <p:nvPr/>
        </p:nvSpPr>
        <p:spPr>
          <a:xfrm>
            <a:off x="8528378" y="1276302"/>
            <a:ext cx="3798181" cy="6298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urban farmers to useful insect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74418F-8F95-AC42-2E83-848DBD2ED665}"/>
              </a:ext>
            </a:extLst>
          </p:cNvPr>
          <p:cNvSpPr txBox="1"/>
          <p:nvPr/>
        </p:nvSpPr>
        <p:spPr>
          <a:xfrm>
            <a:off x="4671823" y="6273225"/>
            <a:ext cx="3444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Saldivar, J. L. A., Romero, A. N., &amp; Wilson Rankin, E. E. (2022). Community science reveals high diversity of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nectaring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plants visited by painted lady butterflies (Lepidoptera: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Nymphalidae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in California sage scrub.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Environmental Entomology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51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1141-1149.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AFBD3F-9733-F91A-AFAB-EF9820C2D7F4}"/>
              </a:ext>
            </a:extLst>
          </p:cNvPr>
          <p:cNvSpPr/>
          <p:nvPr/>
        </p:nvSpPr>
        <p:spPr>
          <a:xfrm>
            <a:off x="-5578" y="-10130"/>
            <a:ext cx="12192000" cy="1263528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530EEE-58FA-CBAA-53C8-B775368E44A6}"/>
              </a:ext>
            </a:extLst>
          </p:cNvPr>
          <p:cNvSpPr/>
          <p:nvPr/>
        </p:nvSpPr>
        <p:spPr>
          <a:xfrm>
            <a:off x="-5578" y="1254014"/>
            <a:ext cx="8339349" cy="560398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2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uestion mark boxes">
            <a:extLst>
              <a:ext uri="{FF2B5EF4-FFF2-40B4-BE49-F238E27FC236}">
                <a16:creationId xmlns:a16="http://schemas.microsoft.com/office/drawing/2014/main" id="{D1E465F3-8FEB-0E09-E4B3-46E38BC007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E33C1-33C0-D64C-31FB-EB4D8A66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Citizen Science in Policy</a:t>
            </a: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7B69CE69-A7C5-795E-CA5E-E98CF938E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1"/>
          <a:stretch/>
        </p:blipFill>
        <p:spPr>
          <a:xfrm>
            <a:off x="1975087" y="2477760"/>
            <a:ext cx="8676347" cy="357162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7B7702-C1FE-8ADF-5DE1-8348C70AB82E}"/>
              </a:ext>
            </a:extLst>
          </p:cNvPr>
          <p:cNvSpPr txBox="1">
            <a:spLocks/>
          </p:cNvSpPr>
          <p:nvPr/>
        </p:nvSpPr>
        <p:spPr>
          <a:xfrm>
            <a:off x="7420981" y="2477760"/>
            <a:ext cx="2498546" cy="868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&gt;20,000</a:t>
            </a:r>
          </a:p>
        </p:txBody>
      </p:sp>
    </p:spTree>
    <p:extLst>
      <p:ext uri="{BB962C8B-B14F-4D97-AF65-F5344CB8AC3E}">
        <p14:creationId xmlns:p14="http://schemas.microsoft.com/office/powerpoint/2010/main" val="3794148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76414F-FF1E-C614-5208-04E0C54B72FF}"/>
              </a:ext>
            </a:extLst>
          </p:cNvPr>
          <p:cNvSpPr/>
          <p:nvPr/>
        </p:nvSpPr>
        <p:spPr>
          <a:xfrm>
            <a:off x="607460" y="3437193"/>
            <a:ext cx="4345539" cy="2346903"/>
          </a:xfrm>
          <a:prstGeom prst="roundRect">
            <a:avLst/>
          </a:prstGeom>
          <a:solidFill>
            <a:srgbClr val="2E6C34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Citizen Science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</p:txBody>
      </p:sp>
      <p:pic>
        <p:nvPicPr>
          <p:cNvPr id="22" name="Picture 21" descr="A green bird with wings&#10;&#10;Description automatically generated">
            <a:extLst>
              <a:ext uri="{FF2B5EF4-FFF2-40B4-BE49-F238E27FC236}">
                <a16:creationId xmlns:a16="http://schemas.microsoft.com/office/drawing/2014/main" id="{E672B1DD-3208-FF7E-BD6A-48F32BDD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1" y="4108051"/>
            <a:ext cx="1676045" cy="1676045"/>
          </a:xfrm>
          <a:prstGeom prst="rect">
            <a:avLst/>
          </a:prstGeom>
        </p:spPr>
      </p:pic>
      <p:pic>
        <p:nvPicPr>
          <p:cNvPr id="25" name="Picture 24" descr="A collage of a beach and water&#10;&#10;Description automatically generated">
            <a:extLst>
              <a:ext uri="{FF2B5EF4-FFF2-40B4-BE49-F238E27FC236}">
                <a16:creationId xmlns:a16="http://schemas.microsoft.com/office/drawing/2014/main" id="{599D987C-7100-BCEA-D924-876E37976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/>
          <a:stretch/>
        </p:blipFill>
        <p:spPr>
          <a:xfrm>
            <a:off x="7373371" y="2521932"/>
            <a:ext cx="4126723" cy="400340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2762881-7CCA-A895-BDEC-B3392BE62D48}"/>
              </a:ext>
            </a:extLst>
          </p:cNvPr>
          <p:cNvSpPr txBox="1">
            <a:spLocks/>
          </p:cNvSpPr>
          <p:nvPr/>
        </p:nvSpPr>
        <p:spPr>
          <a:xfrm>
            <a:off x="1081014" y="1543835"/>
            <a:ext cx="10029971" cy="111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the frequency and type of citizen science use in policy documents?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BCF8AE3-EDD4-175C-5F05-6BEAC599BCBE}"/>
              </a:ext>
            </a:extLst>
          </p:cNvPr>
          <p:cNvSpPr txBox="1">
            <a:spLocks/>
          </p:cNvSpPr>
          <p:nvPr/>
        </p:nvSpPr>
        <p:spPr>
          <a:xfrm>
            <a:off x="513758" y="687004"/>
            <a:ext cx="6045166" cy="74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Research Question</a:t>
            </a:r>
          </a:p>
        </p:txBody>
      </p:sp>
      <p:pic>
        <p:nvPicPr>
          <p:cNvPr id="5" name="Picture 4" descr="A black text with a dot&#10;&#10;Description automatically generated">
            <a:extLst>
              <a:ext uri="{FF2B5EF4-FFF2-40B4-BE49-F238E27FC236}">
                <a16:creationId xmlns:a16="http://schemas.microsoft.com/office/drawing/2014/main" id="{43EA06CD-5A73-C50D-0386-B951372134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88" y="4345789"/>
            <a:ext cx="2276507" cy="104264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5C79272-5220-ED5C-4C44-86E4DBCC19B3}"/>
              </a:ext>
            </a:extLst>
          </p:cNvPr>
          <p:cNvSpPr/>
          <p:nvPr/>
        </p:nvSpPr>
        <p:spPr>
          <a:xfrm>
            <a:off x="5342108" y="3712954"/>
            <a:ext cx="1624749" cy="100342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8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07594077-7208-089D-8E1B-87317EBE5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3" y="115645"/>
            <a:ext cx="11737789" cy="63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4FAF-548A-BD5F-BCCE-EFEDC401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sz="3600"/>
              <a:t>United States National Environmental Policy Act (NEPA)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1F1622-095C-0C43-7E3E-0045D33C73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31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E3201B49-156A-64DC-AD8B-9548D202F4D6}"/>
              </a:ext>
            </a:extLst>
          </p:cNvPr>
          <p:cNvSpPr/>
          <p:nvPr/>
        </p:nvSpPr>
        <p:spPr>
          <a:xfrm>
            <a:off x="1469251" y="2140261"/>
            <a:ext cx="3626637" cy="356443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371F6-00D0-F46B-D885-2883A746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51" y="13058"/>
            <a:ext cx="10325000" cy="1442463"/>
          </a:xfrm>
        </p:spPr>
        <p:txBody>
          <a:bodyPr/>
          <a:lstStyle/>
          <a:p>
            <a:r>
              <a:rPr lang="en-US" dirty="0"/>
              <a:t>Biodiversity and Ecosystem Services</a:t>
            </a:r>
          </a:p>
        </p:txBody>
      </p:sp>
      <p:pic>
        <p:nvPicPr>
          <p:cNvPr id="19" name="Graphic 18" descr="Squirrel with solid fill">
            <a:extLst>
              <a:ext uri="{FF2B5EF4-FFF2-40B4-BE49-F238E27FC236}">
                <a16:creationId xmlns:a16="http://schemas.microsoft.com/office/drawing/2014/main" id="{DD5BECBA-0E05-999D-CEF5-398688095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425" y="3646456"/>
            <a:ext cx="1375859" cy="1375859"/>
          </a:xfrm>
          <a:prstGeom prst="rect">
            <a:avLst/>
          </a:prstGeom>
        </p:spPr>
      </p:pic>
      <p:pic>
        <p:nvPicPr>
          <p:cNvPr id="25" name="Graphic 24" descr="Fish with solid fill">
            <a:extLst>
              <a:ext uri="{FF2B5EF4-FFF2-40B4-BE49-F238E27FC236}">
                <a16:creationId xmlns:a16="http://schemas.microsoft.com/office/drawing/2014/main" id="{46ADD005-A050-E17E-A9B9-DB6EB030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3206" y="2787045"/>
            <a:ext cx="1168913" cy="1168913"/>
          </a:xfrm>
          <a:prstGeom prst="rect">
            <a:avLst/>
          </a:prstGeom>
        </p:spPr>
      </p:pic>
      <p:pic>
        <p:nvPicPr>
          <p:cNvPr id="29" name="Graphic 28" descr="Bee with solid fill">
            <a:extLst>
              <a:ext uri="{FF2B5EF4-FFF2-40B4-BE49-F238E27FC236}">
                <a16:creationId xmlns:a16="http://schemas.microsoft.com/office/drawing/2014/main" id="{C2F7C77C-6FFA-B2AD-67F0-CCB51D896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3087" y="3402547"/>
            <a:ext cx="1037793" cy="1037793"/>
          </a:xfrm>
          <a:prstGeom prst="rect">
            <a:avLst/>
          </a:prstGeom>
        </p:spPr>
      </p:pic>
      <p:pic>
        <p:nvPicPr>
          <p:cNvPr id="31" name="Graphic 30" descr="Plant with solid fill">
            <a:extLst>
              <a:ext uri="{FF2B5EF4-FFF2-40B4-BE49-F238E27FC236}">
                <a16:creationId xmlns:a16="http://schemas.microsoft.com/office/drawing/2014/main" id="{6CCA1BB1-237A-2805-E661-25A46A7EB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6994" y="2758880"/>
            <a:ext cx="914400" cy="914400"/>
          </a:xfrm>
          <a:prstGeom prst="rect">
            <a:avLst/>
          </a:prstGeom>
        </p:spPr>
      </p:pic>
      <p:pic>
        <p:nvPicPr>
          <p:cNvPr id="33" name="Graphic 32" descr="Deciduous tree with solid fill">
            <a:extLst>
              <a:ext uri="{FF2B5EF4-FFF2-40B4-BE49-F238E27FC236}">
                <a16:creationId xmlns:a16="http://schemas.microsoft.com/office/drawing/2014/main" id="{4FDEBC76-5812-19CE-F6A7-F1E6AAF8C5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98623" y="3908153"/>
            <a:ext cx="1037793" cy="1037793"/>
          </a:xfrm>
          <a:prstGeom prst="rect">
            <a:avLst/>
          </a:prstGeom>
        </p:spPr>
      </p:pic>
      <p:pic>
        <p:nvPicPr>
          <p:cNvPr id="36" name="Graphic 35" descr="Oyster With Pearl with solid fill">
            <a:extLst>
              <a:ext uri="{FF2B5EF4-FFF2-40B4-BE49-F238E27FC236}">
                <a16:creationId xmlns:a16="http://schemas.microsoft.com/office/drawing/2014/main" id="{39B652E7-0E53-4C02-912B-0F1557BE9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03087" y="4531538"/>
            <a:ext cx="1037793" cy="1037793"/>
          </a:xfrm>
          <a:prstGeom prst="rect">
            <a:avLst/>
          </a:prstGeom>
        </p:spPr>
      </p:pic>
      <p:pic>
        <p:nvPicPr>
          <p:cNvPr id="38" name="Graphic 37" descr="Mushroom with solid fill">
            <a:extLst>
              <a:ext uri="{FF2B5EF4-FFF2-40B4-BE49-F238E27FC236}">
                <a16:creationId xmlns:a16="http://schemas.microsoft.com/office/drawing/2014/main" id="{3A824001-1ACE-A01C-5C21-FEFB9AD2CF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03087" y="2297421"/>
            <a:ext cx="993443" cy="99344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66144AE-3545-85AB-0343-E9C2130316D0}"/>
              </a:ext>
            </a:extLst>
          </p:cNvPr>
          <p:cNvSpPr/>
          <p:nvPr/>
        </p:nvSpPr>
        <p:spPr>
          <a:xfrm>
            <a:off x="1508664" y="2004895"/>
            <a:ext cx="3626637" cy="356443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Pollination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18E73F-33CE-D089-410B-577847EF2483}"/>
              </a:ext>
            </a:extLst>
          </p:cNvPr>
          <p:cNvSpPr/>
          <p:nvPr/>
        </p:nvSpPr>
        <p:spPr>
          <a:xfrm rot="5400000">
            <a:off x="1657294" y="2171362"/>
            <a:ext cx="3626637" cy="356443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Climate regulation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B3C089-7C82-1B8E-E843-97E698463F41}"/>
              </a:ext>
            </a:extLst>
          </p:cNvPr>
          <p:cNvSpPr/>
          <p:nvPr/>
        </p:nvSpPr>
        <p:spPr>
          <a:xfrm>
            <a:off x="1409071" y="2634793"/>
            <a:ext cx="3825822" cy="326669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Purification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0BA703-8EAA-55BC-775A-869A8EAA4CA8}"/>
              </a:ext>
            </a:extLst>
          </p:cNvPr>
          <p:cNvSpPr/>
          <p:nvPr/>
        </p:nvSpPr>
        <p:spPr>
          <a:xfrm rot="5400000">
            <a:off x="984683" y="2320233"/>
            <a:ext cx="3825822" cy="326669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Nutrient cycling 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A141AA1-2AD7-AD5A-0C05-FF92953ACE58}"/>
              </a:ext>
            </a:extLst>
          </p:cNvPr>
          <p:cNvSpPr/>
          <p:nvPr/>
        </p:nvSpPr>
        <p:spPr>
          <a:xfrm>
            <a:off x="5947227" y="3517118"/>
            <a:ext cx="1046371" cy="73987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3CD925-CCC2-9F85-549F-09BC5B32CC15}"/>
              </a:ext>
            </a:extLst>
          </p:cNvPr>
          <p:cNvSpPr txBox="1"/>
          <p:nvPr/>
        </p:nvSpPr>
        <p:spPr>
          <a:xfrm>
            <a:off x="7098719" y="3403036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Clean drinking water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A3CC0C-A892-B4F4-FC1C-6B44C6F0C6A5}"/>
              </a:ext>
            </a:extLst>
          </p:cNvPr>
          <p:cNvSpPr txBox="1"/>
          <p:nvPr/>
        </p:nvSpPr>
        <p:spPr>
          <a:xfrm>
            <a:off x="9967979" y="3378689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EF15F5-E319-2879-07FB-2503070ECB0E}"/>
              </a:ext>
            </a:extLst>
          </p:cNvPr>
          <p:cNvSpPr txBox="1"/>
          <p:nvPr/>
        </p:nvSpPr>
        <p:spPr>
          <a:xfrm>
            <a:off x="7442693" y="5387921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 air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FF7509-A195-B6A6-3769-6DD73B733B3F}"/>
              </a:ext>
            </a:extLst>
          </p:cNvPr>
          <p:cNvSpPr txBox="1"/>
          <p:nvPr/>
        </p:nvSpPr>
        <p:spPr>
          <a:xfrm>
            <a:off x="9313456" y="5397567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Aesthetic benefit</a:t>
            </a:r>
          </a:p>
        </p:txBody>
      </p:sp>
      <p:pic>
        <p:nvPicPr>
          <p:cNvPr id="52" name="Graphic 51" descr="Hill scene with solid fill">
            <a:extLst>
              <a:ext uri="{FF2B5EF4-FFF2-40B4-BE49-F238E27FC236}">
                <a16:creationId xmlns:a16="http://schemas.microsoft.com/office/drawing/2014/main" id="{FB96B51E-A456-EBDB-CF8C-0E7ACCE29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08794" y="4234191"/>
            <a:ext cx="1146150" cy="1146150"/>
          </a:xfrm>
          <a:prstGeom prst="rect">
            <a:avLst/>
          </a:prstGeom>
        </p:spPr>
      </p:pic>
      <p:pic>
        <p:nvPicPr>
          <p:cNvPr id="54" name="Graphic 53" descr="Apple with solid fill">
            <a:extLst>
              <a:ext uri="{FF2B5EF4-FFF2-40B4-BE49-F238E27FC236}">
                <a16:creationId xmlns:a16="http://schemas.microsoft.com/office/drawing/2014/main" id="{31B03F67-7047-9902-87F1-A99E0169BA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54260" y="2319444"/>
            <a:ext cx="1100684" cy="1100684"/>
          </a:xfrm>
          <a:prstGeom prst="rect">
            <a:avLst/>
          </a:prstGeom>
        </p:spPr>
      </p:pic>
      <p:pic>
        <p:nvPicPr>
          <p:cNvPr id="56" name="Graphic 55" descr="Windy with solid fill">
            <a:extLst>
              <a:ext uri="{FF2B5EF4-FFF2-40B4-BE49-F238E27FC236}">
                <a16:creationId xmlns:a16="http://schemas.microsoft.com/office/drawing/2014/main" id="{7E4E6F48-C1DD-48C0-A56E-9BD7127ED2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24755" y="4206947"/>
            <a:ext cx="1242137" cy="1242137"/>
          </a:xfrm>
          <a:prstGeom prst="rect">
            <a:avLst/>
          </a:prstGeom>
        </p:spPr>
      </p:pic>
      <p:pic>
        <p:nvPicPr>
          <p:cNvPr id="58" name="Graphic 57" descr="Water with solid fill">
            <a:extLst>
              <a:ext uri="{FF2B5EF4-FFF2-40B4-BE49-F238E27FC236}">
                <a16:creationId xmlns:a16="http://schemas.microsoft.com/office/drawing/2014/main" id="{90B0C2C2-C6DE-E1FC-536A-520B0C8726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75121" y="2223228"/>
            <a:ext cx="1293116" cy="129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40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3DFB82EA-F3E1-C34B-A2CB-FE68F183D24E}"/>
              </a:ext>
            </a:extLst>
          </p:cNvPr>
          <p:cNvSpPr/>
          <p:nvPr/>
        </p:nvSpPr>
        <p:spPr>
          <a:xfrm>
            <a:off x="7010400" y="1435590"/>
            <a:ext cx="4377310" cy="4158343"/>
          </a:xfrm>
          <a:prstGeom prst="ellipse">
            <a:avLst/>
          </a:prstGeom>
          <a:noFill/>
          <a:ln w="57150">
            <a:solidFill>
              <a:srgbClr val="8EDE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84737-BEB8-9DE4-0654-63A7726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91" y="483816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/>
              <a:t>Environmental Impact Statement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0C4C-0736-F553-1C70-DD1D9F42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1" y="2055923"/>
            <a:ext cx="5890423" cy="33534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We searched the </a:t>
            </a:r>
            <a:r>
              <a:rPr lang="en-US" sz="2400" dirty="0" err="1"/>
              <a:t>NEPAccess</a:t>
            </a:r>
            <a:r>
              <a:rPr lang="en-US" sz="2400" dirty="0"/>
              <a:t> database for EISs completed between 2012-2022 that contain the following keywords: </a:t>
            </a:r>
            <a:endParaRPr lang="en-US" sz="2400" b="1" dirty="0"/>
          </a:p>
          <a:p>
            <a:pPr lvl="1"/>
            <a:r>
              <a:rPr lang="en-US" sz="2400" dirty="0"/>
              <a:t>Citizen science</a:t>
            </a:r>
          </a:p>
          <a:p>
            <a:pPr lvl="1"/>
            <a:r>
              <a:rPr lang="en-US" sz="2400" dirty="0"/>
              <a:t>Community science</a:t>
            </a:r>
          </a:p>
          <a:p>
            <a:pPr lvl="1"/>
            <a:r>
              <a:rPr lang="en-US" sz="2400" dirty="0"/>
              <a:t>eBird </a:t>
            </a:r>
          </a:p>
          <a:p>
            <a:pPr lvl="1"/>
            <a:r>
              <a:rPr lang="en-US" sz="2400" dirty="0" err="1"/>
              <a:t>iNaturalist</a:t>
            </a:r>
            <a:endParaRPr lang="en-US" sz="2400" dirty="0"/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F56B6DA8-2E54-01E8-0ABE-C8451612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72" y="2272897"/>
            <a:ext cx="5405332" cy="2648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B6215-274F-D15D-6506-0968F3551BEE}"/>
              </a:ext>
            </a:extLst>
          </p:cNvPr>
          <p:cNvSpPr txBox="1"/>
          <p:nvPr/>
        </p:nvSpPr>
        <p:spPr>
          <a:xfrm>
            <a:off x="804291" y="5543187"/>
            <a:ext cx="6117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We searched 1,355 EIS documents of which 228 were used in analysis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D416AF-15E5-535D-6CA7-1F81388090F3}"/>
              </a:ext>
            </a:extLst>
          </p:cNvPr>
          <p:cNvSpPr/>
          <p:nvPr/>
        </p:nvSpPr>
        <p:spPr>
          <a:xfrm>
            <a:off x="6694714" y="1121229"/>
            <a:ext cx="5036590" cy="4844141"/>
          </a:xfrm>
          <a:prstGeom prst="ellipse">
            <a:avLst/>
          </a:prstGeom>
          <a:noFill/>
          <a:ln w="57150">
            <a:solidFill>
              <a:srgbClr val="8EDE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5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6A055382-E496-48AA-7202-02718C38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5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586D30-8BCA-B0DD-B5E8-8AA61D96BE37}"/>
              </a:ext>
            </a:extLst>
          </p:cNvPr>
          <p:cNvGrpSpPr/>
          <p:nvPr/>
        </p:nvGrpSpPr>
        <p:grpSpPr>
          <a:xfrm>
            <a:off x="0" y="2217092"/>
            <a:ext cx="12192000" cy="3931460"/>
            <a:chOff x="-240899" y="1511167"/>
            <a:chExt cx="12026900" cy="4119346"/>
          </a:xfrm>
        </p:grpSpPr>
        <p:pic>
          <p:nvPicPr>
            <p:cNvPr id="3" name="Picture 2" descr="A graph of the number of military personnel&#10;&#10;Description automatically generated">
              <a:extLst>
                <a:ext uri="{FF2B5EF4-FFF2-40B4-BE49-F238E27FC236}">
                  <a16:creationId xmlns:a16="http://schemas.microsoft.com/office/drawing/2014/main" id="{6B7449D4-76EA-8C2A-3EF8-6F2C92CAC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222"/>
            <a:stretch/>
          </p:blipFill>
          <p:spPr>
            <a:xfrm>
              <a:off x="-240899" y="4728535"/>
              <a:ext cx="12026900" cy="901978"/>
            </a:xfrm>
            <a:prstGeom prst="rect">
              <a:avLst/>
            </a:prstGeom>
          </p:spPr>
        </p:pic>
        <p:pic>
          <p:nvPicPr>
            <p:cNvPr id="4" name="Picture 3" descr="A graph of the number of military personnel&#10;&#10;Description automatically generated">
              <a:extLst>
                <a:ext uri="{FF2B5EF4-FFF2-40B4-BE49-F238E27FC236}">
                  <a16:creationId xmlns:a16="http://schemas.microsoft.com/office/drawing/2014/main" id="{A6F1E6D1-96E2-CCC0-CEC5-5B3A35C3D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3" b="78363"/>
            <a:stretch/>
          </p:blipFill>
          <p:spPr>
            <a:xfrm>
              <a:off x="-240899" y="1511167"/>
              <a:ext cx="12026900" cy="3217368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36DD7145-A6CF-D301-6A00-1C0542EFDF9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EISs using citizen science data were present across 45 agencies</a:t>
            </a:r>
          </a:p>
        </p:txBody>
      </p:sp>
    </p:spTree>
    <p:extLst>
      <p:ext uri="{BB962C8B-B14F-4D97-AF65-F5344CB8AC3E}">
        <p14:creationId xmlns:p14="http://schemas.microsoft.com/office/powerpoint/2010/main" val="3860058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943AC-FDBE-F403-AFFE-D5AF08C46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87C162FD-B2DB-03D0-03D5-082DFC94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91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355A2BC5-8D58-B81F-4607-60EB99B16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DEE1F-9EA6-F3B2-FED7-59CE91863AC6}"/>
              </a:ext>
            </a:extLst>
          </p:cNvPr>
          <p:cNvSpPr/>
          <p:nvPr/>
        </p:nvSpPr>
        <p:spPr>
          <a:xfrm>
            <a:off x="990514" y="0"/>
            <a:ext cx="10210972" cy="3869267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3493A-A7BE-C6F2-A83A-3919DD3BC03B}"/>
              </a:ext>
            </a:extLst>
          </p:cNvPr>
          <p:cNvSpPr/>
          <p:nvPr/>
        </p:nvSpPr>
        <p:spPr>
          <a:xfrm>
            <a:off x="6096000" y="3842657"/>
            <a:ext cx="5105486" cy="301534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0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F126-B99F-7E83-5225-30C09904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F4B4B1CB-DE4A-65BA-D3B6-58FEA66C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6DDC80-8CD3-DCA2-1C62-E00472AA4E15}"/>
              </a:ext>
            </a:extLst>
          </p:cNvPr>
          <p:cNvSpPr/>
          <p:nvPr/>
        </p:nvSpPr>
        <p:spPr>
          <a:xfrm>
            <a:off x="990514" y="0"/>
            <a:ext cx="10210972" cy="386715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7BC46-5E10-624C-BD8A-532923E18300}"/>
              </a:ext>
            </a:extLst>
          </p:cNvPr>
          <p:cNvSpPr/>
          <p:nvPr/>
        </p:nvSpPr>
        <p:spPr>
          <a:xfrm>
            <a:off x="990514" y="3842657"/>
            <a:ext cx="5130886" cy="301534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8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79207-C14C-90BF-0363-4B5CBB2C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4A9D09F-FE82-A1F7-7485-4E78E99F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8B0C49-530C-B673-6816-B23EFA01E083}"/>
              </a:ext>
            </a:extLst>
          </p:cNvPr>
          <p:cNvSpPr/>
          <p:nvPr/>
        </p:nvSpPr>
        <p:spPr>
          <a:xfrm>
            <a:off x="990514" y="3860800"/>
            <a:ext cx="10210972" cy="29972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78B4C-C52E-1AC0-8329-770C9453455E}"/>
              </a:ext>
            </a:extLst>
          </p:cNvPr>
          <p:cNvSpPr/>
          <p:nvPr/>
        </p:nvSpPr>
        <p:spPr>
          <a:xfrm>
            <a:off x="990514" y="0"/>
            <a:ext cx="5135119" cy="38608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8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D2A4C-18B1-1321-A54B-4B2AD54BD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0782023D-A7E4-180C-41BF-D0777663C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604120-33F2-A433-DEA4-76761986AA0D}"/>
              </a:ext>
            </a:extLst>
          </p:cNvPr>
          <p:cNvSpPr/>
          <p:nvPr/>
        </p:nvSpPr>
        <p:spPr>
          <a:xfrm>
            <a:off x="990514" y="3865033"/>
            <a:ext cx="10210972" cy="2992967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7283D-61F5-DF87-3C0B-E35110F736D2}"/>
              </a:ext>
            </a:extLst>
          </p:cNvPr>
          <p:cNvSpPr/>
          <p:nvPr/>
        </p:nvSpPr>
        <p:spPr>
          <a:xfrm>
            <a:off x="6096000" y="0"/>
            <a:ext cx="5105486" cy="386503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65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D9DC6EB-8D53-7D92-B629-47B0CC8CD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58" y="0"/>
            <a:ext cx="902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57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A close-up of a diagram&#10;&#10;Description automatically generated">
            <a:extLst>
              <a:ext uri="{FF2B5EF4-FFF2-40B4-BE49-F238E27FC236}">
                <a16:creationId xmlns:a16="http://schemas.microsoft.com/office/drawing/2014/main" id="{FCFE3D06-0F5F-B886-6380-25421937D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38823"/>
            <a:ext cx="10905066" cy="398035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8EE19-F85F-0D68-3439-AD57ECD0F96D}"/>
              </a:ext>
            </a:extLst>
          </p:cNvPr>
          <p:cNvSpPr txBox="1"/>
          <p:nvPr/>
        </p:nvSpPr>
        <p:spPr>
          <a:xfrm>
            <a:off x="7447948" y="5885832"/>
            <a:ext cx="95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6% </a:t>
            </a:r>
          </a:p>
        </p:txBody>
      </p:sp>
      <p:pic>
        <p:nvPicPr>
          <p:cNvPr id="3" name="Picture 2" descr="A black text with a dot&#10;&#10;Description automatically generated">
            <a:extLst>
              <a:ext uri="{FF2B5EF4-FFF2-40B4-BE49-F238E27FC236}">
                <a16:creationId xmlns:a16="http://schemas.microsoft.com/office/drawing/2014/main" id="{B0AF2428-AB10-44B4-FC04-E5AEF1F970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75" y="5780220"/>
            <a:ext cx="1666250" cy="763143"/>
          </a:xfrm>
          <a:prstGeom prst="rect">
            <a:avLst/>
          </a:prstGeom>
        </p:spPr>
      </p:pic>
      <p:pic>
        <p:nvPicPr>
          <p:cNvPr id="1026" name="Picture 2" descr="A Community for Naturalists · iNaturalist">
            <a:extLst>
              <a:ext uri="{FF2B5EF4-FFF2-40B4-BE49-F238E27FC236}">
                <a16:creationId xmlns:a16="http://schemas.microsoft.com/office/drawing/2014/main" id="{F33C6390-0686-7436-7164-DD28CD804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5" t="42072" r="9630" b="41482"/>
          <a:stretch/>
        </p:blipFill>
        <p:spPr bwMode="auto">
          <a:xfrm>
            <a:off x="8346345" y="5909558"/>
            <a:ext cx="3536551" cy="72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C39EA-3340-D75C-C0AE-529DAB63DCC3}"/>
              </a:ext>
            </a:extLst>
          </p:cNvPr>
          <p:cNvSpPr txBox="1"/>
          <p:nvPr/>
        </p:nvSpPr>
        <p:spPr>
          <a:xfrm>
            <a:off x="4186242" y="5884851"/>
            <a:ext cx="1577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87%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0A62E5-C773-401F-2CD0-4AC149E578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72166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E86B046-D560-9597-A0AD-5F697BDA72D3}"/>
              </a:ext>
            </a:extLst>
          </p:cNvPr>
          <p:cNvSpPr/>
          <p:nvPr/>
        </p:nvSpPr>
        <p:spPr>
          <a:xfrm>
            <a:off x="3592842" y="3952055"/>
            <a:ext cx="1778000" cy="165655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87525B-15A1-E514-0683-1FAEDAB1E942}"/>
              </a:ext>
            </a:extLst>
          </p:cNvPr>
          <p:cNvSpPr/>
          <p:nvPr/>
        </p:nvSpPr>
        <p:spPr>
          <a:xfrm>
            <a:off x="584243" y="4368043"/>
            <a:ext cx="3530600" cy="1927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DE58F-7689-7E94-3C94-685DE417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68" y="-145635"/>
            <a:ext cx="10325000" cy="1442463"/>
          </a:xfrm>
        </p:spPr>
        <p:txBody>
          <a:bodyPr/>
          <a:lstStyle/>
          <a:p>
            <a:r>
              <a:rPr lang="en-US" dirty="0"/>
              <a:t>What is Citizen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0CF1-CADD-053F-7FBE-5445A86F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68" y="1377822"/>
            <a:ext cx="8996680" cy="2380615"/>
          </a:xfrm>
        </p:spPr>
        <p:txBody>
          <a:bodyPr>
            <a:normAutofit/>
          </a:bodyPr>
          <a:lstStyle/>
          <a:p>
            <a:r>
              <a:rPr lang="en-US" sz="2400" dirty="0"/>
              <a:t>Also commonly referred to as participatory science or community science</a:t>
            </a:r>
          </a:p>
          <a:p>
            <a:r>
              <a:rPr lang="en-US" sz="2400" dirty="0"/>
              <a:t>Involves public engagement, education, and data collection</a:t>
            </a:r>
          </a:p>
          <a:p>
            <a:r>
              <a:rPr lang="en-US" sz="2400" dirty="0"/>
              <a:t>Citizen science programs are interdisciplinary and result in scientific advancement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6D7992-92BA-2614-BF90-7B8F7B602A3E}"/>
              </a:ext>
            </a:extLst>
          </p:cNvPr>
          <p:cNvSpPr txBox="1">
            <a:spLocks/>
          </p:cNvSpPr>
          <p:nvPr/>
        </p:nvSpPr>
        <p:spPr>
          <a:xfrm>
            <a:off x="76200" y="6445846"/>
            <a:ext cx="670052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Jordan et al. 2015. Citizen science as a distinct field of inquiry</a:t>
            </a:r>
          </a:p>
        </p:txBody>
      </p:sp>
      <p:pic>
        <p:nvPicPr>
          <p:cNvPr id="6" name="Picture 5" descr="A green bird with wings&#10;&#10;Description automatically generated">
            <a:extLst>
              <a:ext uri="{FF2B5EF4-FFF2-40B4-BE49-F238E27FC236}">
                <a16:creationId xmlns:a16="http://schemas.microsoft.com/office/drawing/2014/main" id="{B8118EB1-FF89-5791-3E6A-03F1D9B9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45" y="3952055"/>
            <a:ext cx="1510793" cy="1510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ECB73-1E72-6B51-734C-E89F4E4C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349" y="3484354"/>
            <a:ext cx="3473438" cy="3193267"/>
          </a:xfrm>
          <a:prstGeom prst="ellips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Image result for gbif">
            <a:extLst>
              <a:ext uri="{FF2B5EF4-FFF2-40B4-BE49-F238E27FC236}">
                <a16:creationId xmlns:a16="http://schemas.microsoft.com/office/drawing/2014/main" id="{3B5E094E-39A7-69D4-E0AE-EEB2DCF22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0" b="25762"/>
          <a:stretch/>
        </p:blipFill>
        <p:spPr bwMode="auto">
          <a:xfrm>
            <a:off x="750868" y="4621428"/>
            <a:ext cx="2866136" cy="139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0B1E453-BA23-0D57-8A3B-88E284E13FA8}"/>
              </a:ext>
            </a:extLst>
          </p:cNvPr>
          <p:cNvSpPr/>
          <p:nvPr/>
        </p:nvSpPr>
        <p:spPr>
          <a:xfrm>
            <a:off x="4787262" y="4707451"/>
            <a:ext cx="3148360" cy="165655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text with a dot&#10;&#10;Description automatically generated">
            <a:extLst>
              <a:ext uri="{FF2B5EF4-FFF2-40B4-BE49-F238E27FC236}">
                <a16:creationId xmlns:a16="http://schemas.microsoft.com/office/drawing/2014/main" id="{91F6122B-904C-04BB-3878-B15CC9DF1E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50" y="4816155"/>
            <a:ext cx="2447681" cy="11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9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D793-68C9-F868-13B0-57522683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904" y="1446666"/>
            <a:ext cx="5074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12% of all EISs used no sighting of a species as evidence of absence of that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0148-3EF0-DB74-5BF2-68FADAD8F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591" y="3108276"/>
            <a:ext cx="4326409" cy="3667443"/>
          </a:xfrm>
        </p:spPr>
        <p:txBody>
          <a:bodyPr/>
          <a:lstStyle/>
          <a:p>
            <a:r>
              <a:rPr lang="en-US" dirty="0"/>
              <a:t>Worthy of future discussion</a:t>
            </a:r>
          </a:p>
          <a:p>
            <a:r>
              <a:rPr lang="en-US" dirty="0"/>
              <a:t>Not clear how they accounted for sampling effort or the </a:t>
            </a:r>
            <a:r>
              <a:rPr lang="en-US" dirty="0" err="1"/>
              <a:t>iNaturalist</a:t>
            </a:r>
            <a:r>
              <a:rPr lang="en-US" dirty="0"/>
              <a:t> location buffer for threatened species</a:t>
            </a:r>
          </a:p>
        </p:txBody>
      </p:sp>
      <p:pic>
        <p:nvPicPr>
          <p:cNvPr id="7" name="Picture 6" descr="A screenshot of a fish&#10;&#10;Description automatically generated">
            <a:extLst>
              <a:ext uri="{FF2B5EF4-FFF2-40B4-BE49-F238E27FC236}">
                <a16:creationId xmlns:a16="http://schemas.microsoft.com/office/drawing/2014/main" id="{7731DF2D-128D-E4DE-5F51-49EDBE474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2" y="249787"/>
            <a:ext cx="6226328" cy="4834451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10F7BB-FFF0-AD0C-A88E-F1C5E7DB314F}"/>
              </a:ext>
            </a:extLst>
          </p:cNvPr>
          <p:cNvSpPr/>
          <p:nvPr/>
        </p:nvSpPr>
        <p:spPr>
          <a:xfrm>
            <a:off x="2497908" y="4076516"/>
            <a:ext cx="4907279" cy="249734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“No records of [Arkansas river shiner] have been submitted to </a:t>
            </a:r>
            <a:r>
              <a:rPr lang="en-US" sz="2400" dirty="0" err="1">
                <a:solidFill>
                  <a:schemeClr val="tx1"/>
                </a:solidFill>
              </a:rPr>
              <a:t>iNaturalist</a:t>
            </a:r>
            <a:r>
              <a:rPr lang="en-US" sz="2400" dirty="0">
                <a:solidFill>
                  <a:schemeClr val="tx1"/>
                </a:solidFill>
              </a:rPr>
              <a:t> (2021) from within or close to the landscape analysis area” (Rural Utilities Service 2022)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C3DC50-4BF3-3669-360F-0DD3BB26E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2"/>
          <a:stretch/>
        </p:blipFill>
        <p:spPr bwMode="auto">
          <a:xfrm>
            <a:off x="2628986" y="2109448"/>
            <a:ext cx="3888654" cy="175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02DB7-A421-ED8B-2CBC-D38E5AAE65AE}"/>
              </a:ext>
            </a:extLst>
          </p:cNvPr>
          <p:cNvSpPr txBox="1"/>
          <p:nvPr/>
        </p:nvSpPr>
        <p:spPr>
          <a:xfrm>
            <a:off x="2678636" y="2109448"/>
            <a:ext cx="2123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Photo by: Ken Collins</a:t>
            </a:r>
          </a:p>
        </p:txBody>
      </p:sp>
    </p:spTree>
    <p:extLst>
      <p:ext uri="{BB962C8B-B14F-4D97-AF65-F5344CB8AC3E}">
        <p14:creationId xmlns:p14="http://schemas.microsoft.com/office/powerpoint/2010/main" val="394011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2B130-C5AD-4ECD-3C04-A288B1173152}"/>
              </a:ext>
            </a:extLst>
          </p:cNvPr>
          <p:cNvSpPr/>
          <p:nvPr/>
        </p:nvSpPr>
        <p:spPr>
          <a:xfrm>
            <a:off x="6578396" y="297637"/>
            <a:ext cx="4933147" cy="5941611"/>
          </a:xfrm>
          <a:prstGeom prst="roundRect">
            <a:avLst>
              <a:gd name="adj" fmla="val 8927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95F73-D2E8-59C7-D636-965B8B6A946C}"/>
              </a:ext>
            </a:extLst>
          </p:cNvPr>
          <p:cNvSpPr txBox="1"/>
          <p:nvPr/>
        </p:nvSpPr>
        <p:spPr>
          <a:xfrm>
            <a:off x="7070374" y="418578"/>
            <a:ext cx="397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Value of Citizen Science in Environmental Review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hands shaking with a black background&#10;&#10;Description automatically generated">
            <a:extLst>
              <a:ext uri="{FF2B5EF4-FFF2-40B4-BE49-F238E27FC236}">
                <a16:creationId xmlns:a16="http://schemas.microsoft.com/office/drawing/2014/main" id="{AB540838-7399-E4D0-FAE5-B80CC4532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r="5217"/>
          <a:stretch/>
        </p:blipFill>
        <p:spPr>
          <a:xfrm>
            <a:off x="7261023" y="1479517"/>
            <a:ext cx="3437240" cy="1947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583E74-4E91-6B31-2268-5349193DE246}"/>
              </a:ext>
            </a:extLst>
          </p:cNvPr>
          <p:cNvSpPr txBox="1"/>
          <p:nvPr/>
        </p:nvSpPr>
        <p:spPr>
          <a:xfrm rot="20439893">
            <a:off x="9339060" y="1795730"/>
            <a:ext cx="153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E6C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Volunteers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7DE8D-EE16-5450-2C67-FB605ACE7E00}"/>
              </a:ext>
            </a:extLst>
          </p:cNvPr>
          <p:cNvSpPr txBox="1"/>
          <p:nvPr/>
        </p:nvSpPr>
        <p:spPr>
          <a:xfrm rot="1330368">
            <a:off x="6802240" y="1773544"/>
            <a:ext cx="202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E6C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Agencies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4FB974-34DC-AAC7-66E8-794A76CEC261}"/>
              </a:ext>
            </a:extLst>
          </p:cNvPr>
          <p:cNvGrpSpPr/>
          <p:nvPr/>
        </p:nvGrpSpPr>
        <p:grpSpPr>
          <a:xfrm>
            <a:off x="9268725" y="3556234"/>
            <a:ext cx="1759565" cy="1599954"/>
            <a:chOff x="2968609" y="197175"/>
            <a:chExt cx="649591" cy="662374"/>
          </a:xfrm>
        </p:grpSpPr>
        <p:pic>
          <p:nvPicPr>
            <p:cNvPr id="15" name="Graphic 14" descr="Group of men with solid fill">
              <a:extLst>
                <a:ext uri="{FF2B5EF4-FFF2-40B4-BE49-F238E27FC236}">
                  <a16:creationId xmlns:a16="http://schemas.microsoft.com/office/drawing/2014/main" id="{639CA5F1-46EE-1F06-F8D2-21D3ADFCA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40930"/>
            <a:stretch/>
          </p:blipFill>
          <p:spPr>
            <a:xfrm>
              <a:off x="2968609" y="439856"/>
              <a:ext cx="649591" cy="419693"/>
            </a:xfrm>
            <a:prstGeom prst="rect">
              <a:avLst/>
            </a:prstGeom>
          </p:spPr>
        </p:pic>
        <p:pic>
          <p:nvPicPr>
            <p:cNvPr id="16" name="Graphic 15" descr="Chat with solid fill">
              <a:extLst>
                <a:ext uri="{FF2B5EF4-FFF2-40B4-BE49-F238E27FC236}">
                  <a16:creationId xmlns:a16="http://schemas.microsoft.com/office/drawing/2014/main" id="{4ED31BF4-DF29-FB57-3FBB-681E61C1D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1294" y="197175"/>
              <a:ext cx="387306" cy="38730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CD9917-DEA4-3A76-64BB-FC27F7177452}"/>
              </a:ext>
            </a:extLst>
          </p:cNvPr>
          <p:cNvSpPr txBox="1"/>
          <p:nvPr/>
        </p:nvSpPr>
        <p:spPr>
          <a:xfrm>
            <a:off x="6770373" y="3010644"/>
            <a:ext cx="5076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Agencies interacting with volunteers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604B66-4EB1-098A-3784-E3DDF3831F72}"/>
              </a:ext>
            </a:extLst>
          </p:cNvPr>
          <p:cNvSpPr txBox="1"/>
          <p:nvPr/>
        </p:nvSpPr>
        <p:spPr>
          <a:xfrm>
            <a:off x="7083987" y="5301831"/>
            <a:ext cx="1503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More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306E4-3AE0-04FC-3489-1A4C02488C46}"/>
              </a:ext>
            </a:extLst>
          </p:cNvPr>
          <p:cNvSpPr txBox="1"/>
          <p:nvPr/>
        </p:nvSpPr>
        <p:spPr>
          <a:xfrm>
            <a:off x="9020585" y="5188293"/>
            <a:ext cx="24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Increased public engagement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E584BA4-AA3C-7A66-92DB-04BA3E3146CE}"/>
              </a:ext>
            </a:extLst>
          </p:cNvPr>
          <p:cNvGrpSpPr/>
          <p:nvPr/>
        </p:nvGrpSpPr>
        <p:grpSpPr>
          <a:xfrm>
            <a:off x="6926798" y="3668875"/>
            <a:ext cx="1817737" cy="1482304"/>
            <a:chOff x="1837968" y="288926"/>
            <a:chExt cx="727235" cy="5706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C068C9-7530-7FFD-2EC9-7B0850DBCD51}"/>
                </a:ext>
              </a:extLst>
            </p:cNvPr>
            <p:cNvSpPr/>
            <p:nvPr/>
          </p:nvSpPr>
          <p:spPr>
            <a:xfrm>
              <a:off x="1855536" y="342967"/>
              <a:ext cx="666221" cy="499774"/>
            </a:xfrm>
            <a:custGeom>
              <a:avLst/>
              <a:gdLst>
                <a:gd name="connsiteX0" fmla="*/ 0 w 460375"/>
                <a:gd name="connsiteY0" fmla="*/ 504825 h 504825"/>
                <a:gd name="connsiteX1" fmla="*/ 200025 w 460375"/>
                <a:gd name="connsiteY1" fmla="*/ 244475 h 504825"/>
                <a:gd name="connsiteX2" fmla="*/ 209550 w 460375"/>
                <a:gd name="connsiteY2" fmla="*/ 327025 h 504825"/>
                <a:gd name="connsiteX3" fmla="*/ 460375 w 460375"/>
                <a:gd name="connsiteY3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375" h="504825">
                  <a:moveTo>
                    <a:pt x="0" y="504825"/>
                  </a:moveTo>
                  <a:lnTo>
                    <a:pt x="200025" y="244475"/>
                  </a:lnTo>
                  <a:lnTo>
                    <a:pt x="209550" y="327025"/>
                  </a:lnTo>
                  <a:lnTo>
                    <a:pt x="460375" y="0"/>
                  </a:lnTo>
                </a:path>
              </a:pathLst>
            </a:cu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BF45BE-2E1F-0BF7-17E9-CC819BEC83C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 flipV="1">
              <a:off x="2398944" y="342475"/>
              <a:ext cx="122813" cy="492"/>
            </a:xfrm>
            <a:prstGeom prst="line">
              <a:avLst/>
            </a:prstGeom>
            <a:ln w="190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606206-48CF-8721-FEA6-645449E791AC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521757" y="342967"/>
              <a:ext cx="1" cy="106276"/>
            </a:xfrm>
            <a:prstGeom prst="line">
              <a:avLst/>
            </a:prstGeom>
            <a:ln w="190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62B441-D379-0536-FC2D-44AA6DFF3DB6}"/>
                </a:ext>
              </a:extLst>
            </p:cNvPr>
            <p:cNvCxnSpPr>
              <a:cxnSpLocks/>
            </p:cNvCxnSpPr>
            <p:nvPr/>
          </p:nvCxnSpPr>
          <p:spPr>
            <a:xfrm>
              <a:off x="1847969" y="288926"/>
              <a:ext cx="0" cy="57062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88A01D-DA80-7422-2C06-6BA5D600C596}"/>
                </a:ext>
              </a:extLst>
            </p:cNvPr>
            <p:cNvCxnSpPr>
              <a:cxnSpLocks/>
            </p:cNvCxnSpPr>
            <p:nvPr/>
          </p:nvCxnSpPr>
          <p:spPr>
            <a:xfrm>
              <a:off x="1837968" y="853312"/>
              <a:ext cx="72723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04B1500D-3432-00DC-DDDA-2623F4D95D24}"/>
              </a:ext>
            </a:extLst>
          </p:cNvPr>
          <p:cNvSpPr txBox="1"/>
          <p:nvPr/>
        </p:nvSpPr>
        <p:spPr>
          <a:xfrm>
            <a:off x="482396" y="2266422"/>
            <a:ext cx="54738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Our results show increasing use and future potential of citizen science in environmental review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9D40F7BF-B85C-AFB8-D682-C9468CC0DD0D}"/>
              </a:ext>
            </a:extLst>
          </p:cNvPr>
          <p:cNvSpPr txBox="1">
            <a:spLocks/>
          </p:cNvSpPr>
          <p:nvPr/>
        </p:nvSpPr>
        <p:spPr>
          <a:xfrm>
            <a:off x="459211" y="418578"/>
            <a:ext cx="59885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of Citizen Science in Environmental Review</a:t>
            </a:r>
          </a:p>
        </p:txBody>
      </p:sp>
      <p:pic>
        <p:nvPicPr>
          <p:cNvPr id="100" name="Picture 99" descr="A couple of people in a field&#10;&#10;Description automatically generated">
            <a:extLst>
              <a:ext uri="{FF2B5EF4-FFF2-40B4-BE49-F238E27FC236}">
                <a16:creationId xmlns:a16="http://schemas.microsoft.com/office/drawing/2014/main" id="{359FD3AC-46C1-B9F1-8930-C17DF71ABF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8" t="44945" r="25427" b="-1"/>
          <a:stretch/>
        </p:blipFill>
        <p:spPr>
          <a:xfrm flipH="1">
            <a:off x="-1275005" y="3483582"/>
            <a:ext cx="6294625" cy="37757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2330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EBBD-67EE-B221-B09C-B0F4E2AB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92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of Citizen Science in Environmental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4C230-89B1-407B-7109-09970F41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926"/>
            <a:ext cx="10515600" cy="1063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future of citizen science use in environmental consulting is worthy of further discussion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6FF695-B4B4-1DB8-C9BC-CD5E86E8890B}"/>
              </a:ext>
            </a:extLst>
          </p:cNvPr>
          <p:cNvSpPr/>
          <p:nvPr/>
        </p:nvSpPr>
        <p:spPr>
          <a:xfrm>
            <a:off x="294628" y="3295984"/>
            <a:ext cx="11775452" cy="2743200"/>
          </a:xfrm>
          <a:prstGeom prst="roundRect">
            <a:avLst>
              <a:gd name="adj" fmla="val 9523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4B7AC-3EB7-A769-897E-829D46B2E04B}"/>
              </a:ext>
            </a:extLst>
          </p:cNvPr>
          <p:cNvSpPr txBox="1"/>
          <p:nvPr/>
        </p:nvSpPr>
        <p:spPr>
          <a:xfrm>
            <a:off x="294628" y="5026719"/>
            <a:ext cx="5309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Consider the extent that citizen science participants are willing to share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C04D8D-2E76-CAA5-023A-ADDA21C7DAB3}"/>
              </a:ext>
            </a:extLst>
          </p:cNvPr>
          <p:cNvGrpSpPr/>
          <p:nvPr/>
        </p:nvGrpSpPr>
        <p:grpSpPr>
          <a:xfrm>
            <a:off x="777697" y="3243797"/>
            <a:ext cx="4088511" cy="1760623"/>
            <a:chOff x="4321027" y="5181616"/>
            <a:chExt cx="1007004" cy="439807"/>
          </a:xfrm>
        </p:grpSpPr>
        <p:pic>
          <p:nvPicPr>
            <p:cNvPr id="23" name="Graphic 22" descr="Stop with solid fill">
              <a:extLst>
                <a:ext uri="{FF2B5EF4-FFF2-40B4-BE49-F238E27FC236}">
                  <a16:creationId xmlns:a16="http://schemas.microsoft.com/office/drawing/2014/main" id="{DBB5CD64-EDFA-79A8-A4E1-CF3624DBB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21027" y="5188114"/>
              <a:ext cx="415738" cy="415738"/>
            </a:xfrm>
            <a:prstGeom prst="rect">
              <a:avLst/>
            </a:prstGeom>
          </p:spPr>
        </p:pic>
        <p:pic>
          <p:nvPicPr>
            <p:cNvPr id="24" name="Graphic 23" descr="Thumbs up sign with solid fill">
              <a:extLst>
                <a:ext uri="{FF2B5EF4-FFF2-40B4-BE49-F238E27FC236}">
                  <a16:creationId xmlns:a16="http://schemas.microsoft.com/office/drawing/2014/main" id="{145E16BD-762F-5650-6AE6-F5C6D674F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2063"/>
            <a:stretch/>
          </p:blipFill>
          <p:spPr>
            <a:xfrm rot="21169995">
              <a:off x="5038580" y="5181616"/>
              <a:ext cx="289451" cy="426060"/>
            </a:xfrm>
            <a:prstGeom prst="rect">
              <a:avLst/>
            </a:prstGeom>
          </p:spPr>
        </p:pic>
        <p:pic>
          <p:nvPicPr>
            <p:cNvPr id="25" name="Graphic 24" descr="Group of men with solid fill">
              <a:extLst>
                <a:ext uri="{FF2B5EF4-FFF2-40B4-BE49-F238E27FC236}">
                  <a16:creationId xmlns:a16="http://schemas.microsoft.com/office/drawing/2014/main" id="{5D47298C-1D6D-55E2-C7D9-DD85A901B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40930"/>
            <a:stretch/>
          </p:blipFill>
          <p:spPr>
            <a:xfrm>
              <a:off x="4518079" y="5201730"/>
              <a:ext cx="649591" cy="419693"/>
            </a:xfrm>
            <a:prstGeom prst="rect">
              <a:avLst/>
            </a:prstGeom>
          </p:spPr>
        </p:pic>
      </p:grpSp>
      <p:pic>
        <p:nvPicPr>
          <p:cNvPr id="26" name="Graphic 25" descr="Research with solid fill">
            <a:extLst>
              <a:ext uri="{FF2B5EF4-FFF2-40B4-BE49-F238E27FC236}">
                <a16:creationId xmlns:a16="http://schemas.microsoft.com/office/drawing/2014/main" id="{4769C701-7453-DE65-CD94-CDBFB28F6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1094" y="3676525"/>
            <a:ext cx="1492815" cy="1492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8E6F880-54F9-9B47-7FCE-FC8855EDE72D}"/>
              </a:ext>
            </a:extLst>
          </p:cNvPr>
          <p:cNvSpPr txBox="1"/>
          <p:nvPr/>
        </p:nvSpPr>
        <p:spPr>
          <a:xfrm>
            <a:off x="7215497" y="3885942"/>
            <a:ext cx="4854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Nuanced understanding of the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AAF085-AA1B-8F42-7275-FB56B46DF4E3}"/>
              </a:ext>
            </a:extLst>
          </p:cNvPr>
          <p:cNvSpPr txBox="1"/>
          <p:nvPr/>
        </p:nvSpPr>
        <p:spPr>
          <a:xfrm>
            <a:off x="7242744" y="4492155"/>
            <a:ext cx="4318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Appropriate statistical analyses</a:t>
            </a:r>
          </a:p>
        </p:txBody>
      </p:sp>
      <p:pic>
        <p:nvPicPr>
          <p:cNvPr id="29" name="Graphic 28" descr="Checkbox Checked with solid fill">
            <a:extLst>
              <a:ext uri="{FF2B5EF4-FFF2-40B4-BE49-F238E27FC236}">
                <a16:creationId xmlns:a16="http://schemas.microsoft.com/office/drawing/2014/main" id="{9037DE87-ECF8-A0EB-27EB-3CC88A499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2432" y="4337586"/>
            <a:ext cx="769440" cy="769440"/>
          </a:xfrm>
          <a:prstGeom prst="rect">
            <a:avLst/>
          </a:prstGeom>
        </p:spPr>
      </p:pic>
      <p:pic>
        <p:nvPicPr>
          <p:cNvPr id="30" name="Graphic 29" descr="Checkbox Checked with solid fill">
            <a:extLst>
              <a:ext uri="{FF2B5EF4-FFF2-40B4-BE49-F238E27FC236}">
                <a16:creationId xmlns:a16="http://schemas.microsoft.com/office/drawing/2014/main" id="{85D26A7A-0867-2310-D381-170E48B1B5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9415" y="3716097"/>
            <a:ext cx="723454" cy="7234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658BE97-B6A7-2F79-BBFF-6B56A96CD32A}"/>
              </a:ext>
            </a:extLst>
          </p:cNvPr>
          <p:cNvSpPr txBox="1"/>
          <p:nvPr/>
        </p:nvSpPr>
        <p:spPr>
          <a:xfrm>
            <a:off x="6025337" y="5169340"/>
            <a:ext cx="5725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Ensure conclusions are scientifically sound</a:t>
            </a:r>
          </a:p>
        </p:txBody>
      </p:sp>
    </p:spTree>
    <p:extLst>
      <p:ext uri="{BB962C8B-B14F-4D97-AF65-F5344CB8AC3E}">
        <p14:creationId xmlns:p14="http://schemas.microsoft.com/office/powerpoint/2010/main" val="429104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9CD4-7E4A-5F83-0D78-80B73AD7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32266AD-168C-B9A5-5D1E-32ABF9D615C8}"/>
              </a:ext>
            </a:extLst>
          </p:cNvPr>
          <p:cNvSpPr/>
          <p:nvPr/>
        </p:nvSpPr>
        <p:spPr>
          <a:xfrm>
            <a:off x="883176" y="4494152"/>
            <a:ext cx="9916756" cy="1699302"/>
          </a:xfrm>
          <a:prstGeom prst="roundRect">
            <a:avLst>
              <a:gd name="adj" fmla="val 110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7FE3BD2-94D3-C5C5-77D2-70BF6256BA88}"/>
              </a:ext>
            </a:extLst>
          </p:cNvPr>
          <p:cNvSpPr txBox="1">
            <a:spLocks/>
          </p:cNvSpPr>
          <p:nvPr/>
        </p:nvSpPr>
        <p:spPr>
          <a:xfrm>
            <a:off x="1016289" y="664546"/>
            <a:ext cx="5759728" cy="1665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Take home 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764107-6E97-87B1-D152-7E2B23A35D57}"/>
              </a:ext>
            </a:extLst>
          </p:cNvPr>
          <p:cNvSpPr txBox="1"/>
          <p:nvPr/>
        </p:nvSpPr>
        <p:spPr>
          <a:xfrm>
            <a:off x="1951904" y="4743638"/>
            <a:ext cx="85117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Our work highlights the transformative potential of citizen science in bridging the gap between community involvement and ecosystem service conservation.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DCB9075-C09D-EBF0-E3DA-7B3D14AEFE52}"/>
              </a:ext>
            </a:extLst>
          </p:cNvPr>
          <p:cNvSpPr/>
          <p:nvPr/>
        </p:nvSpPr>
        <p:spPr>
          <a:xfrm>
            <a:off x="892427" y="1677756"/>
            <a:ext cx="9907505" cy="14603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E70A52-81AE-0D54-2E49-94FE2211E984}"/>
              </a:ext>
            </a:extLst>
          </p:cNvPr>
          <p:cNvSpPr txBox="1">
            <a:spLocks/>
          </p:cNvSpPr>
          <p:nvPr/>
        </p:nvSpPr>
        <p:spPr>
          <a:xfrm>
            <a:off x="2405073" y="1883515"/>
            <a:ext cx="7304984" cy="45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Citizen science democratizes the data gathering process, potentially leading to more informed and inclusive environmental governance. 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90B3114-3347-7266-7EED-695EEBA92ECC}"/>
              </a:ext>
            </a:extLst>
          </p:cNvPr>
          <p:cNvSpPr/>
          <p:nvPr/>
        </p:nvSpPr>
        <p:spPr>
          <a:xfrm>
            <a:off x="897082" y="3247241"/>
            <a:ext cx="9902850" cy="11377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3B2339-E92B-4009-A9EE-F7162775921C}"/>
              </a:ext>
            </a:extLst>
          </p:cNvPr>
          <p:cNvSpPr txBox="1"/>
          <p:nvPr/>
        </p:nvSpPr>
        <p:spPr>
          <a:xfrm>
            <a:off x="1955090" y="3408658"/>
            <a:ext cx="8844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Broader adaptation requires considerations around data validity, participant engagement, and policy alignment.</a:t>
            </a:r>
          </a:p>
        </p:txBody>
      </p:sp>
      <p:pic>
        <p:nvPicPr>
          <p:cNvPr id="6" name="Picture 5" descr="A green bird with wings&#10;&#10;Description automatically generated">
            <a:extLst>
              <a:ext uri="{FF2B5EF4-FFF2-40B4-BE49-F238E27FC236}">
                <a16:creationId xmlns:a16="http://schemas.microsoft.com/office/drawing/2014/main" id="{63DC286F-7E6A-31FF-5883-C305479F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20" y="1779158"/>
            <a:ext cx="1210860" cy="1210860"/>
          </a:xfrm>
          <a:prstGeom prst="rect">
            <a:avLst/>
          </a:prstGeom>
        </p:spPr>
      </p:pic>
      <p:pic>
        <p:nvPicPr>
          <p:cNvPr id="41" name="Graphic 40" descr="Users with solid fill">
            <a:extLst>
              <a:ext uri="{FF2B5EF4-FFF2-40B4-BE49-F238E27FC236}">
                <a16:creationId xmlns:a16="http://schemas.microsoft.com/office/drawing/2014/main" id="{2DB5AE50-D9F2-97BF-68AA-CD3BEAD5E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219" y="3284790"/>
            <a:ext cx="1183961" cy="1183961"/>
          </a:xfrm>
          <a:prstGeom prst="rect">
            <a:avLst/>
          </a:prstGeom>
        </p:spPr>
      </p:pic>
      <p:pic>
        <p:nvPicPr>
          <p:cNvPr id="3" name="Graphic 2" descr="Handshake with solid fill">
            <a:extLst>
              <a:ext uri="{FF2B5EF4-FFF2-40B4-BE49-F238E27FC236}">
                <a16:creationId xmlns:a16="http://schemas.microsoft.com/office/drawing/2014/main" id="{933F5CE9-50A1-9326-69E3-BDF85A8D6E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9780" y="4781094"/>
            <a:ext cx="1188274" cy="118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2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white birds with long beaks&#10;&#10;Description automatically generated">
            <a:extLst>
              <a:ext uri="{FF2B5EF4-FFF2-40B4-BE49-F238E27FC236}">
                <a16:creationId xmlns:a16="http://schemas.microsoft.com/office/drawing/2014/main" id="{FB67D272-3069-78E2-4079-5A3ECB6B8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9" r="-2" b="3554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14" name="Picture 13" descr="A butterfly on a piece of wood&#10;&#10;Description automatically generated">
            <a:extLst>
              <a:ext uri="{FF2B5EF4-FFF2-40B4-BE49-F238E27FC236}">
                <a16:creationId xmlns:a16="http://schemas.microsoft.com/office/drawing/2014/main" id="{307131D7-289B-1E75-BF08-0D9447391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-4" b="-4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10" name="Picture 9" descr="A turtle on the ground&#10;&#10;Description automatically generated">
            <a:extLst>
              <a:ext uri="{FF2B5EF4-FFF2-40B4-BE49-F238E27FC236}">
                <a16:creationId xmlns:a16="http://schemas.microsoft.com/office/drawing/2014/main" id="{3448040B-6428-A0B7-0738-1C922F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9" r="23005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12" name="Picture 11" descr="A frog in the grass&#10;&#10;Description automatically generated">
            <a:extLst>
              <a:ext uri="{FF2B5EF4-FFF2-40B4-BE49-F238E27FC236}">
                <a16:creationId xmlns:a16="http://schemas.microsoft.com/office/drawing/2014/main" id="{478B385C-287B-F4BC-4422-BE3073B60B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" r="1036" b="2"/>
          <a:stretch/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B154F7-E04F-6434-8017-39F483F78753}"/>
              </a:ext>
            </a:extLst>
          </p:cNvPr>
          <p:cNvSpPr/>
          <p:nvPr/>
        </p:nvSpPr>
        <p:spPr>
          <a:xfrm>
            <a:off x="1044041" y="2845423"/>
            <a:ext cx="4455953" cy="119789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62A88-C0DF-4A6D-9DC6-EEDE810E5EF5}"/>
              </a:ext>
            </a:extLst>
          </p:cNvPr>
          <p:cNvSpPr txBox="1"/>
          <p:nvPr/>
        </p:nvSpPr>
        <p:spPr>
          <a:xfrm>
            <a:off x="1142999" y="2842985"/>
            <a:ext cx="4732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7454F3-BFDC-BC03-6402-39E47CCE9E79}"/>
              </a:ext>
            </a:extLst>
          </p:cNvPr>
          <p:cNvSpPr/>
          <p:nvPr/>
        </p:nvSpPr>
        <p:spPr>
          <a:xfrm>
            <a:off x="8013183" y="5562600"/>
            <a:ext cx="4455953" cy="15113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77CB9-A67B-CE6F-7397-FD591C2273AE}"/>
              </a:ext>
            </a:extLst>
          </p:cNvPr>
          <p:cNvSpPr txBox="1"/>
          <p:nvPr/>
        </p:nvSpPr>
        <p:spPr>
          <a:xfrm>
            <a:off x="8166099" y="5664524"/>
            <a:ext cx="4732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Brittany Mason</a:t>
            </a:r>
          </a:p>
          <a:p>
            <a:r>
              <a:rPr lang="en-US" sz="2200" dirty="0">
                <a:solidFill>
                  <a:schemeClr val="bg1"/>
                </a:solidFill>
              </a:rPr>
              <a:t>Data Management Analyst, UF</a:t>
            </a:r>
          </a:p>
          <a:p>
            <a:r>
              <a:rPr lang="en-US" sz="2200" dirty="0">
                <a:solidFill>
                  <a:schemeClr val="bg1"/>
                </a:solidFill>
              </a:rPr>
              <a:t>bmason1@ufl.edu</a:t>
            </a:r>
          </a:p>
        </p:txBody>
      </p:sp>
    </p:spTree>
    <p:extLst>
      <p:ext uri="{BB962C8B-B14F-4D97-AF65-F5344CB8AC3E}">
        <p14:creationId xmlns:p14="http://schemas.microsoft.com/office/powerpoint/2010/main" val="32763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778520-7B68-35B0-4F30-E53AC3846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509"/>
            <a:ext cx="12168025" cy="59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4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F7D70CAC-FDA8-1B1D-BC4F-57CA44EA7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" y="0"/>
            <a:ext cx="11938614" cy="2457576"/>
          </a:xfrm>
          <a:prstGeom prst="rect">
            <a:avLst/>
          </a:prstGeom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B60A8CEA-69F5-7C56-E24E-48C184277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81" y="2582050"/>
            <a:ext cx="7927632" cy="427595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8869BD05-75F0-4358-30F3-5C006ACC9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" y="2582049"/>
            <a:ext cx="3237507" cy="41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9EA032-B5E7-0076-0AB9-49F0FFE54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" y="167931"/>
            <a:ext cx="11938614" cy="5169166"/>
          </a:xfrm>
          <a:prstGeom prst="rect">
            <a:avLst/>
          </a:prstGeom>
        </p:spPr>
      </p:pic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166B93D3-2EC1-6DA6-7F6D-AC67E2224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" y="3566812"/>
            <a:ext cx="3022755" cy="304180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0AEA66-FCAA-1548-BD46-B5380560C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2" y="4846603"/>
            <a:ext cx="8007927" cy="18434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3685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Abstract background of mesh">
            <a:extLst>
              <a:ext uri="{FF2B5EF4-FFF2-40B4-BE49-F238E27FC236}">
                <a16:creationId xmlns:a16="http://schemas.microsoft.com/office/drawing/2014/main" id="{5A2AA846-F89E-0E1C-E5CA-8A6C3D62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EE663-579C-467E-37C1-A7E9CEF90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1800353"/>
            <a:ext cx="9820188" cy="1628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How is the data being used? </a:t>
            </a:r>
          </a:p>
        </p:txBody>
      </p:sp>
    </p:spTree>
    <p:extLst>
      <p:ext uri="{BB962C8B-B14F-4D97-AF65-F5344CB8AC3E}">
        <p14:creationId xmlns:p14="http://schemas.microsoft.com/office/powerpoint/2010/main" val="141960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6095F31-8A08-F444-0BB3-E810AEDCB2F1}"/>
              </a:ext>
            </a:extLst>
          </p:cNvPr>
          <p:cNvSpPr/>
          <p:nvPr/>
        </p:nvSpPr>
        <p:spPr>
          <a:xfrm>
            <a:off x="4635394" y="1539812"/>
            <a:ext cx="3558490" cy="4125590"/>
          </a:xfrm>
          <a:prstGeom prst="roundRect">
            <a:avLst>
              <a:gd name="adj" fmla="val 7396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D1D5301-3E1C-5A0E-7F83-F342C49AA139}"/>
              </a:ext>
            </a:extLst>
          </p:cNvPr>
          <p:cNvSpPr/>
          <p:nvPr/>
        </p:nvSpPr>
        <p:spPr>
          <a:xfrm>
            <a:off x="9097669" y="1516322"/>
            <a:ext cx="2852932" cy="4125590"/>
          </a:xfrm>
          <a:prstGeom prst="roundRect">
            <a:avLst>
              <a:gd name="adj" fmla="val 7396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E73C165-4E93-CA0C-B4AA-04653161FEB7}"/>
              </a:ext>
            </a:extLst>
          </p:cNvPr>
          <p:cNvSpPr/>
          <p:nvPr/>
        </p:nvSpPr>
        <p:spPr>
          <a:xfrm>
            <a:off x="177800" y="1516322"/>
            <a:ext cx="3495149" cy="4125590"/>
          </a:xfrm>
          <a:prstGeom prst="roundRect">
            <a:avLst>
              <a:gd name="adj" fmla="val 7396"/>
            </a:avLst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5E83F79-615C-9AA6-0E0A-3F8672DADAD8}"/>
              </a:ext>
            </a:extLst>
          </p:cNvPr>
          <p:cNvSpPr txBox="1">
            <a:spLocks/>
          </p:cNvSpPr>
          <p:nvPr/>
        </p:nvSpPr>
        <p:spPr>
          <a:xfrm>
            <a:off x="838200" y="23606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A90A19-B39C-30A3-8291-2218973AED55}"/>
              </a:ext>
            </a:extLst>
          </p:cNvPr>
          <p:cNvSpPr txBox="1">
            <a:spLocks/>
          </p:cNvSpPr>
          <p:nvPr/>
        </p:nvSpPr>
        <p:spPr>
          <a:xfrm>
            <a:off x="838200" y="455237"/>
            <a:ext cx="10325000" cy="1442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Citizen Science in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51DCC-6C4F-4541-7869-67C81510331D}"/>
              </a:ext>
            </a:extLst>
          </p:cNvPr>
          <p:cNvSpPr txBox="1"/>
          <p:nvPr/>
        </p:nvSpPr>
        <p:spPr>
          <a:xfrm>
            <a:off x="892090" y="2125362"/>
            <a:ext cx="11179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 err="1"/>
              <a:t>iNaturalist</a:t>
            </a:r>
            <a:endParaRPr lang="en-US" sz="162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F9A6571-8107-8A61-6FCE-49444CECE5B5}"/>
              </a:ext>
            </a:extLst>
          </p:cNvPr>
          <p:cNvSpPr/>
          <p:nvPr/>
        </p:nvSpPr>
        <p:spPr>
          <a:xfrm>
            <a:off x="1802910" y="2626824"/>
            <a:ext cx="244928" cy="332399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8" name="Picture 7" descr="A black letter s and a white background&#10;&#10;Description automatically generated">
            <a:extLst>
              <a:ext uri="{FF2B5EF4-FFF2-40B4-BE49-F238E27FC236}">
                <a16:creationId xmlns:a16="http://schemas.microsoft.com/office/drawing/2014/main" id="{D69586BD-E5FF-3D2E-1005-EC4C96987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3" y="4735594"/>
            <a:ext cx="3113983" cy="501054"/>
          </a:xfrm>
          <a:prstGeom prst="rect">
            <a:avLst/>
          </a:prstGeom>
        </p:spPr>
      </p:pic>
      <p:pic>
        <p:nvPicPr>
          <p:cNvPr id="9" name="Picture 8" descr="A close-up of a flower&#10;&#10;Description automatically generated">
            <a:extLst>
              <a:ext uri="{FF2B5EF4-FFF2-40B4-BE49-F238E27FC236}">
                <a16:creationId xmlns:a16="http://schemas.microsoft.com/office/drawing/2014/main" id="{A23D1BFE-7A39-B250-5650-F973BFEFD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2" y="3721676"/>
            <a:ext cx="2669788" cy="942031"/>
          </a:xfrm>
          <a:prstGeom prst="rect">
            <a:avLst/>
          </a:prstGeom>
        </p:spPr>
      </p:pic>
      <p:pic>
        <p:nvPicPr>
          <p:cNvPr id="10" name="Picture 9" descr="A red and grey letters&#10;&#10;Description automatically generated">
            <a:extLst>
              <a:ext uri="{FF2B5EF4-FFF2-40B4-BE49-F238E27FC236}">
                <a16:creationId xmlns:a16="http://schemas.microsoft.com/office/drawing/2014/main" id="{0EBC88E7-AC66-CC59-13A5-DAF20380C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1" y="3126619"/>
            <a:ext cx="3049215" cy="55759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8A8D73B-FB34-2EFB-E750-0BEF2AD944F7}"/>
              </a:ext>
            </a:extLst>
          </p:cNvPr>
          <p:cNvSpPr/>
          <p:nvPr/>
        </p:nvSpPr>
        <p:spPr>
          <a:xfrm rot="16200000">
            <a:off x="3865814" y="3118654"/>
            <a:ext cx="663162" cy="679091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A27D1-C066-2B50-A15C-F5342618D6F2}"/>
              </a:ext>
            </a:extLst>
          </p:cNvPr>
          <p:cNvSpPr txBox="1"/>
          <p:nvPr/>
        </p:nvSpPr>
        <p:spPr>
          <a:xfrm>
            <a:off x="5081710" y="1784588"/>
            <a:ext cx="2665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Screened articles for:</a:t>
            </a:r>
          </a:p>
        </p:txBody>
      </p:sp>
      <p:pic>
        <p:nvPicPr>
          <p:cNvPr id="13" name="Graphic 12" descr="Users outline">
            <a:extLst>
              <a:ext uri="{FF2B5EF4-FFF2-40B4-BE49-F238E27FC236}">
                <a16:creationId xmlns:a16="http://schemas.microsoft.com/office/drawing/2014/main" id="{FDED1772-1D2E-2943-3F54-1CE01A3AB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4374" y="2282374"/>
            <a:ext cx="828869" cy="8288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5E258-1D61-4D65-1C04-5A3840EC1572}"/>
              </a:ext>
            </a:extLst>
          </p:cNvPr>
          <p:cNvSpPr txBox="1"/>
          <p:nvPr/>
        </p:nvSpPr>
        <p:spPr>
          <a:xfrm>
            <a:off x="5673243" y="2562928"/>
            <a:ext cx="122289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Peer-review</a:t>
            </a:r>
          </a:p>
        </p:txBody>
      </p:sp>
      <p:pic>
        <p:nvPicPr>
          <p:cNvPr id="15" name="Graphic 14" descr="Wireless with solid fill">
            <a:extLst>
              <a:ext uri="{FF2B5EF4-FFF2-40B4-BE49-F238E27FC236}">
                <a16:creationId xmlns:a16="http://schemas.microsoft.com/office/drawing/2014/main" id="{92EBBDB3-FE38-A84D-DA28-FF7A7E2585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6677" y="2955531"/>
            <a:ext cx="677981" cy="6779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5D664A-A3EB-8AFF-B07E-361E47CCFCFA}"/>
              </a:ext>
            </a:extLst>
          </p:cNvPr>
          <p:cNvSpPr txBox="1"/>
          <p:nvPr/>
        </p:nvSpPr>
        <p:spPr>
          <a:xfrm>
            <a:off x="5673243" y="3104978"/>
            <a:ext cx="22588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Electronically available</a:t>
            </a:r>
          </a:p>
        </p:txBody>
      </p:sp>
      <p:pic>
        <p:nvPicPr>
          <p:cNvPr id="17" name="Graphic 16" descr="Books outline">
            <a:extLst>
              <a:ext uri="{FF2B5EF4-FFF2-40B4-BE49-F238E27FC236}">
                <a16:creationId xmlns:a16="http://schemas.microsoft.com/office/drawing/2014/main" id="{33AE4A7D-3770-13A6-6579-0F7DA032CA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6363" y="3722086"/>
            <a:ext cx="638295" cy="6382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E90AF1-A0F1-944B-3A5F-E5574F9BFA08}"/>
              </a:ext>
            </a:extLst>
          </p:cNvPr>
          <p:cNvSpPr txBox="1"/>
          <p:nvPr/>
        </p:nvSpPr>
        <p:spPr>
          <a:xfrm>
            <a:off x="5682727" y="3707359"/>
            <a:ext cx="221462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0" dirty="0"/>
              <a:t>Written in English or Spanish</a:t>
            </a:r>
          </a:p>
        </p:txBody>
      </p:sp>
      <p:pic>
        <p:nvPicPr>
          <p:cNvPr id="19" name="Graphic 18" descr="Sparrow outline">
            <a:extLst>
              <a:ext uri="{FF2B5EF4-FFF2-40B4-BE49-F238E27FC236}">
                <a16:creationId xmlns:a16="http://schemas.microsoft.com/office/drawing/2014/main" id="{F987BB86-F801-40C8-F594-BBC40FC80D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9406" y="4430078"/>
            <a:ext cx="640080" cy="6400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5538E1-A3F0-3A2C-90C9-97298317B70B}"/>
              </a:ext>
            </a:extLst>
          </p:cNvPr>
          <p:cNvSpPr txBox="1"/>
          <p:nvPr/>
        </p:nvSpPr>
        <p:spPr>
          <a:xfrm>
            <a:off x="5655971" y="4445471"/>
            <a:ext cx="271031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0" dirty="0"/>
              <a:t>Used </a:t>
            </a:r>
            <a:r>
              <a:rPr lang="en-US" sz="1620" dirty="0" err="1"/>
              <a:t>iNaturalist</a:t>
            </a:r>
            <a:r>
              <a:rPr lang="en-US" sz="1620" dirty="0"/>
              <a:t> data or review of </a:t>
            </a:r>
            <a:r>
              <a:rPr lang="en-US" sz="1620" dirty="0" err="1"/>
              <a:t>iNaturalist</a:t>
            </a:r>
            <a:endParaRPr lang="en-US" sz="162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8FEE64-4E07-24D2-0B3B-BAC4625B8A1E}"/>
              </a:ext>
            </a:extLst>
          </p:cNvPr>
          <p:cNvGrpSpPr/>
          <p:nvPr/>
        </p:nvGrpSpPr>
        <p:grpSpPr>
          <a:xfrm>
            <a:off x="9949193" y="2363264"/>
            <a:ext cx="1512509" cy="1512509"/>
            <a:chOff x="3940081" y="3924496"/>
            <a:chExt cx="1140454" cy="114045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434571-4774-EE1D-7FC4-B78F4F1DD9DF}"/>
                </a:ext>
              </a:extLst>
            </p:cNvPr>
            <p:cNvSpPr/>
            <p:nvPr/>
          </p:nvSpPr>
          <p:spPr>
            <a:xfrm rot="21249617">
              <a:off x="3999045" y="3957479"/>
              <a:ext cx="695961" cy="889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4AC967-4B56-057F-5C51-BE31012B95C6}"/>
                </a:ext>
              </a:extLst>
            </p:cNvPr>
            <p:cNvSpPr/>
            <p:nvPr/>
          </p:nvSpPr>
          <p:spPr>
            <a:xfrm rot="21420474">
              <a:off x="4077073" y="3990754"/>
              <a:ext cx="695961" cy="889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C30D971-55CB-F77B-DB7D-75FE8601E7C1}"/>
                </a:ext>
              </a:extLst>
            </p:cNvPr>
            <p:cNvSpPr/>
            <p:nvPr/>
          </p:nvSpPr>
          <p:spPr>
            <a:xfrm>
              <a:off x="4162328" y="4027363"/>
              <a:ext cx="695960" cy="934720"/>
            </a:xfrm>
            <a:custGeom>
              <a:avLst/>
              <a:gdLst>
                <a:gd name="connsiteX0" fmla="*/ 5080 w 695960"/>
                <a:gd name="connsiteY0" fmla="*/ 934720 h 934720"/>
                <a:gd name="connsiteX1" fmla="*/ 0 w 695960"/>
                <a:gd name="connsiteY1" fmla="*/ 0 h 934720"/>
                <a:gd name="connsiteX2" fmla="*/ 426720 w 695960"/>
                <a:gd name="connsiteY2" fmla="*/ 10160 h 934720"/>
                <a:gd name="connsiteX3" fmla="*/ 695960 w 695960"/>
                <a:gd name="connsiteY3" fmla="*/ 259080 h 934720"/>
                <a:gd name="connsiteX4" fmla="*/ 695960 w 695960"/>
                <a:gd name="connsiteY4" fmla="*/ 924560 h 934720"/>
                <a:gd name="connsiteX5" fmla="*/ 5080 w 695960"/>
                <a:gd name="connsiteY5" fmla="*/ 934720 h 93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5960" h="934720">
                  <a:moveTo>
                    <a:pt x="5080" y="934720"/>
                  </a:moveTo>
                  <a:cubicBezTo>
                    <a:pt x="3387" y="623147"/>
                    <a:pt x="1693" y="311573"/>
                    <a:pt x="0" y="0"/>
                  </a:cubicBezTo>
                  <a:lnTo>
                    <a:pt x="426720" y="10160"/>
                  </a:lnTo>
                  <a:lnTo>
                    <a:pt x="695960" y="259080"/>
                  </a:lnTo>
                  <a:lnTo>
                    <a:pt x="695960" y="924560"/>
                  </a:lnTo>
                  <a:lnTo>
                    <a:pt x="5080" y="93472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20"/>
            </a:p>
          </p:txBody>
        </p:sp>
        <p:pic>
          <p:nvPicPr>
            <p:cNvPr id="25" name="Graphic 24" descr="Paper outline">
              <a:extLst>
                <a:ext uri="{FF2B5EF4-FFF2-40B4-BE49-F238E27FC236}">
                  <a16:creationId xmlns:a16="http://schemas.microsoft.com/office/drawing/2014/main" id="{C1C6A317-7497-551F-F9D1-22015FD50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40081" y="3924496"/>
              <a:ext cx="1140454" cy="114045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6BCE03-2A79-8A99-6D95-47C8894C33B4}"/>
              </a:ext>
            </a:extLst>
          </p:cNvPr>
          <p:cNvSpPr txBox="1"/>
          <p:nvPr/>
        </p:nvSpPr>
        <p:spPr>
          <a:xfrm>
            <a:off x="10215850" y="2916009"/>
            <a:ext cx="105701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20" dirty="0"/>
              <a:t>2,137 </a:t>
            </a:r>
          </a:p>
          <a:p>
            <a:pPr algn="ctr"/>
            <a:r>
              <a:rPr lang="en-US" sz="1620" dirty="0"/>
              <a:t>Articles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01C630D0-B720-BF00-07C1-814D5108C4B6}"/>
              </a:ext>
            </a:extLst>
          </p:cNvPr>
          <p:cNvSpPr/>
          <p:nvPr/>
        </p:nvSpPr>
        <p:spPr>
          <a:xfrm>
            <a:off x="10454407" y="3947611"/>
            <a:ext cx="244928" cy="332399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3D6FC5-9D11-9783-CE75-6EBBC48D3411}"/>
              </a:ext>
            </a:extLst>
          </p:cNvPr>
          <p:cNvSpPr/>
          <p:nvPr/>
        </p:nvSpPr>
        <p:spPr>
          <a:xfrm>
            <a:off x="504871" y="2107451"/>
            <a:ext cx="2794201" cy="3610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pic>
        <p:nvPicPr>
          <p:cNvPr id="29" name="Graphic 28" descr="Magnifying glass outline">
            <a:extLst>
              <a:ext uri="{FF2B5EF4-FFF2-40B4-BE49-F238E27FC236}">
                <a16:creationId xmlns:a16="http://schemas.microsoft.com/office/drawing/2014/main" id="{3EE5640F-6484-86E5-6C4B-E7B42838BE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7731" y="2108679"/>
            <a:ext cx="348618" cy="34861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AB513C-2EB0-40A6-8A6F-DF24308924B5}"/>
              </a:ext>
            </a:extLst>
          </p:cNvPr>
          <p:cNvCxnSpPr/>
          <p:nvPr/>
        </p:nvCxnSpPr>
        <p:spPr>
          <a:xfrm>
            <a:off x="899206" y="2107451"/>
            <a:ext cx="0" cy="349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BECE6B1-9D6E-4C4B-F3BE-2E2DF0F14514}"/>
              </a:ext>
            </a:extLst>
          </p:cNvPr>
          <p:cNvSpPr/>
          <p:nvPr/>
        </p:nvSpPr>
        <p:spPr>
          <a:xfrm rot="16200000">
            <a:off x="10045752" y="8270661"/>
            <a:ext cx="244928" cy="332399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9D745-CE73-B2F7-2A76-50CF56F55488}"/>
              </a:ext>
            </a:extLst>
          </p:cNvPr>
          <p:cNvSpPr txBox="1"/>
          <p:nvPr/>
        </p:nvSpPr>
        <p:spPr>
          <a:xfrm>
            <a:off x="9422831" y="1786309"/>
            <a:ext cx="230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Tag articles</a:t>
            </a:r>
          </a:p>
        </p:txBody>
      </p:sp>
      <p:pic>
        <p:nvPicPr>
          <p:cNvPr id="33" name="Graphic 32" descr="Table outline">
            <a:extLst>
              <a:ext uri="{FF2B5EF4-FFF2-40B4-BE49-F238E27FC236}">
                <a16:creationId xmlns:a16="http://schemas.microsoft.com/office/drawing/2014/main" id="{4062D2D0-D444-BAC9-83A7-A62CE83511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49915" y="4152893"/>
            <a:ext cx="1512509" cy="15125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BC16402-E951-35CD-CFCD-FC06A84B15A3}"/>
              </a:ext>
            </a:extLst>
          </p:cNvPr>
          <p:cNvSpPr txBox="1"/>
          <p:nvPr/>
        </p:nvSpPr>
        <p:spPr>
          <a:xfrm>
            <a:off x="787723" y="1584533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Literature Search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CC31E0E2-621B-A423-FD4C-9EEB8B144E8C}"/>
              </a:ext>
            </a:extLst>
          </p:cNvPr>
          <p:cNvSpPr/>
          <p:nvPr/>
        </p:nvSpPr>
        <p:spPr>
          <a:xfrm rot="16200000">
            <a:off x="8348950" y="3118654"/>
            <a:ext cx="663162" cy="679091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</p:spTree>
    <p:extLst>
      <p:ext uri="{BB962C8B-B14F-4D97-AF65-F5344CB8AC3E}">
        <p14:creationId xmlns:p14="http://schemas.microsoft.com/office/powerpoint/2010/main" val="83201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6DBB5B-4B1B-F16E-A3CC-D5690404C09B}"/>
              </a:ext>
            </a:extLst>
          </p:cNvPr>
          <p:cNvSpPr/>
          <p:nvPr/>
        </p:nvSpPr>
        <p:spPr>
          <a:xfrm>
            <a:off x="5831840" y="0"/>
            <a:ext cx="64719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5369-102B-8022-E811-4C714089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758825"/>
            <a:ext cx="93345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use of </a:t>
            </a:r>
            <a:r>
              <a:rPr lang="en-US" sz="2200" dirty="0" err="1"/>
              <a:t>iNaturalist</a:t>
            </a:r>
            <a:r>
              <a:rPr lang="en-US" sz="2200" dirty="0"/>
              <a:t> data in scientific literature has grown significantly, paralleling the rapid increase in data availability from the platform.</a:t>
            </a:r>
          </a:p>
        </p:txBody>
      </p:sp>
      <p:pic>
        <p:nvPicPr>
          <p:cNvPr id="8" name="Picture 7" descr="A hand holding a cell phone&#10;&#10;Description automatically generated">
            <a:extLst>
              <a:ext uri="{FF2B5EF4-FFF2-40B4-BE49-F238E27FC236}">
                <a16:creationId xmlns:a16="http://schemas.microsoft.com/office/drawing/2014/main" id="{D6BB100E-7CA8-A1D4-FEC5-027801D9C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3" b="29960"/>
          <a:stretch/>
        </p:blipFill>
        <p:spPr>
          <a:xfrm>
            <a:off x="1282700" y="2000743"/>
            <a:ext cx="3672840" cy="3893645"/>
          </a:xfrm>
          <a:prstGeom prst="rect">
            <a:avLst/>
          </a:prstGeom>
        </p:spPr>
      </p:pic>
      <p:pic>
        <p:nvPicPr>
          <p:cNvPr id="7" name="Picture 6" descr="A graph showing the number of observation and publication&#10;&#10;Description automatically generated with medium confidence">
            <a:extLst>
              <a:ext uri="{FF2B5EF4-FFF2-40B4-BE49-F238E27FC236}">
                <a16:creationId xmlns:a16="http://schemas.microsoft.com/office/drawing/2014/main" id="{04D91D1D-69C3-BFD3-E3F4-A3BF1FC00E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t="1512" r="575" b="1296"/>
          <a:stretch/>
        </p:blipFill>
        <p:spPr>
          <a:xfrm>
            <a:off x="5537200" y="2009241"/>
            <a:ext cx="6654800" cy="43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8069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1247</Words>
  <Application>Microsoft Office PowerPoint</Application>
  <PresentationFormat>Widescreen</PresentationFormat>
  <Paragraphs>113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Arial</vt:lpstr>
      <vt:lpstr>Grandview</vt:lpstr>
      <vt:lpstr>Wingdings</vt:lpstr>
      <vt:lpstr>CosineVTI</vt:lpstr>
      <vt:lpstr>Citizen science as an approach for valuation of biodiversity in Environmental Impact Statements</vt:lpstr>
      <vt:lpstr>Biodiversity and Ecosystem Services</vt:lpstr>
      <vt:lpstr>What is Citizen Science?</vt:lpstr>
      <vt:lpstr>PowerPoint Presentation</vt:lpstr>
      <vt:lpstr>PowerPoint Presentation</vt:lpstr>
      <vt:lpstr>PowerPoint Presentation</vt:lpstr>
      <vt:lpstr>How is the data being used? </vt:lpstr>
      <vt:lpstr>PowerPoint Presentation</vt:lpstr>
      <vt:lpstr>PowerPoint Presentation</vt:lpstr>
      <vt:lpstr>Global Distribution</vt:lpstr>
      <vt:lpstr>Range of topics</vt:lpstr>
      <vt:lpstr>Citizen Science to Study Ecosystem Services</vt:lpstr>
      <vt:lpstr>Citizen Science to Study Ecosystem Services</vt:lpstr>
      <vt:lpstr>Citizen Science to Study Ecosystem Services</vt:lpstr>
      <vt:lpstr>Citizen Science to Study Ecosystem Services</vt:lpstr>
      <vt:lpstr>Citizen Science in Policy</vt:lpstr>
      <vt:lpstr>PowerPoint Presentation</vt:lpstr>
      <vt:lpstr>PowerPoint Presentation</vt:lpstr>
      <vt:lpstr>United States National Environmental Policy Act (NEPA)</vt:lpstr>
      <vt:lpstr>Environmental Impact Statement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12% of all EISs used no sighting of a species as evidence of absence of that species</vt:lpstr>
      <vt:lpstr>PowerPoint Presentation</vt:lpstr>
      <vt:lpstr>Future of Citizen Science in Environmental Review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Mason,Brittany Marie</dc:creator>
  <cp:lastModifiedBy>Mason,Brittany Marie</cp:lastModifiedBy>
  <cp:revision>2</cp:revision>
  <dcterms:created xsi:type="dcterms:W3CDTF">2024-11-13T19:27:39Z</dcterms:created>
  <dcterms:modified xsi:type="dcterms:W3CDTF">2024-12-05T20:44:23Z</dcterms:modified>
</cp:coreProperties>
</file>